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930" y="3718560"/>
            <a:ext cx="3406140" cy="579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691361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268730"/>
            <a:ext cx="148272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4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538855"/>
            <a:ext cx="11106785" cy="20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750316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92654" y="5396891"/>
            <a:ext cx="1669470" cy="38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2654" y="6096513"/>
            <a:ext cx="1253677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1481334"/>
            <a:ext cx="1266347" cy="5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4685" y="2539266"/>
            <a:ext cx="3789521" cy="5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4685" y="3606729"/>
            <a:ext cx="637934" cy="5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87085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2559" y="2949766"/>
            <a:ext cx="372910" cy="34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2755" y="5400863"/>
            <a:ext cx="372910" cy="33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3722216"/>
            <a:ext cx="476070" cy="4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6650"/>
            <a:ext cx="105896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6035" y="3329940"/>
            <a:ext cx="397954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4865" y="4264660"/>
            <a:ext cx="400367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4996" y="5190901"/>
            <a:ext cx="1155883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9305" y="6134735"/>
            <a:ext cx="49301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2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4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710180"/>
            <a:ext cx="44430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49040"/>
            <a:ext cx="10727690" cy="163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37828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2298" y="4073568"/>
            <a:ext cx="3749477" cy="32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1194" y="4847525"/>
            <a:ext cx="2096330" cy="31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2535" y="5628640"/>
            <a:ext cx="746442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