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5700" y="3013710"/>
            <a:ext cx="4800600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10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566896"/>
            <a:ext cx="3084937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4256" y="2566896"/>
            <a:ext cx="2523173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91536" y="2576420"/>
            <a:ext cx="2104231" cy="21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3128817"/>
            <a:ext cx="1428211" cy="22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54256" y="3157389"/>
            <a:ext cx="1713853" cy="19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91536" y="3157389"/>
            <a:ext cx="1704332" cy="19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3249" y="3709786"/>
            <a:ext cx="723627" cy="2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54256" y="3709786"/>
            <a:ext cx="723627" cy="2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91536" y="3709786"/>
            <a:ext cx="999748" cy="2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70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521635"/>
            <a:ext cx="2123274" cy="22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1964" y="2512093"/>
            <a:ext cx="2123274" cy="22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9244" y="2521635"/>
            <a:ext cx="1847153" cy="22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075038"/>
            <a:ext cx="1590075" cy="2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1964" y="3055955"/>
            <a:ext cx="1571032" cy="22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39244" y="3075038"/>
            <a:ext cx="1285390" cy="2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628441"/>
            <a:ext cx="599848" cy="1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01964" y="3628441"/>
            <a:ext cx="866448" cy="1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39244" y="3628441"/>
            <a:ext cx="866448" cy="1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6685" y="3147695"/>
            <a:ext cx="923925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319" y="3709321"/>
            <a:ext cx="1428211" cy="19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9319" y="4233048"/>
            <a:ext cx="8416926" cy="23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9985" y="4766310"/>
            <a:ext cx="1013904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3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2588260"/>
            <a:ext cx="858901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249" y="3132258"/>
            <a:ext cx="2523173" cy="21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3685653"/>
            <a:ext cx="1285390" cy="200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249" y="4239047"/>
            <a:ext cx="8416926" cy="22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370" y="4792345"/>
            <a:ext cx="923417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1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3246120"/>
            <a:ext cx="978471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249" y="3818621"/>
            <a:ext cx="1704332" cy="20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4381425"/>
            <a:ext cx="1142569" cy="20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420" y="4925060"/>
            <a:ext cx="9518650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4370" y="5468620"/>
            <a:ext cx="975804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7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92292" y="2646699"/>
            <a:ext cx="218992" cy="22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0100" y="2646699"/>
            <a:ext cx="371335" cy="22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5289" y="2971342"/>
            <a:ext cx="542720" cy="22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0100" y="3305533"/>
            <a:ext cx="371335" cy="22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936720"/>
            <a:ext cx="11340000" cy="27137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78560" y="4117340"/>
            <a:ext cx="9030970" cy="23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3729" y="4612777"/>
            <a:ext cx="2304181" cy="21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3729" y="5117439"/>
            <a:ext cx="1313954" cy="19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3760" y="5603240"/>
            <a:ext cx="9822815" cy="23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3760" y="6088380"/>
            <a:ext cx="999807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75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3023622"/>
            <a:ext cx="4665491" cy="22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249" y="3528279"/>
            <a:ext cx="1285390" cy="20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420" y="4013835"/>
            <a:ext cx="930656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845" y="4518660"/>
            <a:ext cx="966724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4685" y="5013682"/>
            <a:ext cx="8731133" cy="24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4370" y="5499100"/>
            <a:ext cx="971423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1" grpId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2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785" y="3035935"/>
            <a:ext cx="622173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1" y="3551180"/>
            <a:ext cx="1285390" cy="2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841" y="4028061"/>
            <a:ext cx="6293652" cy="2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9035" y="4514215"/>
            <a:ext cx="738886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60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60" y="1928495"/>
            <a:ext cx="661289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549" y="2433262"/>
            <a:ext cx="1142569" cy="20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549" y="2909350"/>
            <a:ext cx="6246045" cy="24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720" y="3404235"/>
            <a:ext cx="699643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1844675"/>
            <a:ext cx="2030095" cy="158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04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44483" y="1985984"/>
            <a:ext cx="3332493" cy="2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3073" y="2557472"/>
            <a:ext cx="3370579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86750" y="3100386"/>
            <a:ext cx="1637682" cy="31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4080" y="3700448"/>
            <a:ext cx="895012" cy="2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4080" y="3671874"/>
            <a:ext cx="666498" cy="28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0277" y="4233837"/>
            <a:ext cx="999748" cy="30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5365" y="4843424"/>
            <a:ext cx="514156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87405" y="5405388"/>
            <a:ext cx="685541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24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92392" y="2243274"/>
            <a:ext cx="523677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9219" y="2243274"/>
            <a:ext cx="371335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0982" y="3014874"/>
            <a:ext cx="533198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73551" y="3014874"/>
            <a:ext cx="209471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20906" y="3014874"/>
            <a:ext cx="218992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77833" y="3014874"/>
            <a:ext cx="209471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73299" y="3786474"/>
            <a:ext cx="504634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15969" y="3776948"/>
            <a:ext cx="276120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96775" y="3786474"/>
            <a:ext cx="209471" cy="21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11838" y="4548548"/>
            <a:ext cx="276120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44987" y="4558074"/>
            <a:ext cx="218992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78186" y="5329674"/>
            <a:ext cx="514156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015969" y="5329674"/>
            <a:ext cx="380856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034760" y="5329674"/>
            <a:ext cx="380856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8850" y="2110105"/>
            <a:ext cx="426720" cy="4953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8715" y="2853055"/>
            <a:ext cx="426720" cy="4953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670" y="5196205"/>
            <a:ext cx="42672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346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988820"/>
            <a:ext cx="426720" cy="4953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1988820"/>
            <a:ext cx="426720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2780665"/>
            <a:ext cx="426720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2708910"/>
            <a:ext cx="426720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3500755"/>
            <a:ext cx="426720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3500755"/>
            <a:ext cx="42672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32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2007520"/>
            <a:ext cx="1742418" cy="26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826" y="2007520"/>
            <a:ext cx="1932846" cy="26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05440" y="2036186"/>
            <a:ext cx="371335" cy="229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92392" y="3173246"/>
            <a:ext cx="371335" cy="229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9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2073132"/>
            <a:ext cx="285642" cy="21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123" y="2664662"/>
            <a:ext cx="285642" cy="21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43123" y="3256192"/>
            <a:ext cx="285642" cy="21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05037" y="3809559"/>
            <a:ext cx="323727" cy="3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43123" y="4439253"/>
            <a:ext cx="285642" cy="21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1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68261" y="2062206"/>
            <a:ext cx="247556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82115" y="3252841"/>
            <a:ext cx="247556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7909" y="4443476"/>
            <a:ext cx="228514" cy="2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85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7581" y="1433622"/>
            <a:ext cx="295163" cy="2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884" y="3205881"/>
            <a:ext cx="247556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44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6146" y="2538104"/>
            <a:ext cx="533198" cy="22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7455" y="2538104"/>
            <a:ext cx="542720" cy="22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0579" y="2538104"/>
            <a:ext cx="514156" cy="22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38438" y="2538104"/>
            <a:ext cx="380856" cy="22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6574" y="3128499"/>
            <a:ext cx="504634" cy="22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58841" y="3128499"/>
            <a:ext cx="371335" cy="22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82015" y="3128499"/>
            <a:ext cx="542720" cy="22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71687" y="3128499"/>
            <a:ext cx="371335" cy="22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2024-11-22T13:24:21Z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