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42" r:id="rId5"/>
    <p:sldId id="341" r:id="rId6"/>
    <p:sldId id="340" r:id="rId7"/>
    <p:sldId id="338" r:id="rId8"/>
    <p:sldId id="337" r:id="rId9"/>
    <p:sldId id="336" r:id="rId10"/>
    <p:sldId id="334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058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4220" y="2964180"/>
            <a:ext cx="5623560" cy="9296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15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92795" y="2044965"/>
            <a:ext cx="352292" cy="229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48664" y="2044965"/>
            <a:ext cx="514156" cy="229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87959" y="2655916"/>
            <a:ext cx="714105" cy="229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43828" y="2655916"/>
            <a:ext cx="218992" cy="229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21209" y="3266867"/>
            <a:ext cx="380856" cy="229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86599" y="3266867"/>
            <a:ext cx="523677" cy="229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72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87808" y="2328813"/>
            <a:ext cx="1380604" cy="24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62619" y="2328813"/>
            <a:ext cx="1371083" cy="24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87808" y="3166947"/>
            <a:ext cx="209471" cy="228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62619" y="3166947"/>
            <a:ext cx="1380604" cy="24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87808" y="4005081"/>
            <a:ext cx="1380604" cy="24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57783" y="4005081"/>
            <a:ext cx="1371083" cy="24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2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59143" y="2081024"/>
            <a:ext cx="1199697" cy="228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78186" y="2690464"/>
            <a:ext cx="1180654" cy="228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25390" y="3309426"/>
            <a:ext cx="1171133" cy="228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19848" y="3918866"/>
            <a:ext cx="1180654" cy="228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00302" y="3871253"/>
            <a:ext cx="818840" cy="314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69319" y="4499738"/>
            <a:ext cx="1133047" cy="276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67304" y="5137746"/>
            <a:ext cx="1199697" cy="238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14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4655063"/>
            <a:ext cx="323727" cy="304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57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206" y="2664381"/>
            <a:ext cx="10168866" cy="228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4370" y="3255645"/>
            <a:ext cx="10853420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4206" y="3818594"/>
            <a:ext cx="10168866" cy="257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4370" y="4400550"/>
            <a:ext cx="10957560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46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249" y="3300649"/>
            <a:ext cx="1856675" cy="257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3249" y="3891256"/>
            <a:ext cx="1866196" cy="257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33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4845" y="3196590"/>
            <a:ext cx="9309100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4845" y="3752850"/>
            <a:ext cx="901128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4370" y="4458335"/>
            <a:ext cx="9391650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5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206" y="3914760"/>
            <a:ext cx="4608362" cy="26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33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49672" y="1967478"/>
            <a:ext cx="971183" cy="285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15163" y="1996073"/>
            <a:ext cx="514156" cy="22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82569" y="2548917"/>
            <a:ext cx="361813" cy="22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67858" y="2548917"/>
            <a:ext cx="685541" cy="238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83324" y="3120823"/>
            <a:ext cx="1361561" cy="22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20755" y="3120823"/>
            <a:ext cx="1504382" cy="22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71989" y="3683198"/>
            <a:ext cx="1199698" cy="22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97632" y="4197914"/>
            <a:ext cx="2951637" cy="314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38639" y="4245573"/>
            <a:ext cx="914055" cy="22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77984" y="4807948"/>
            <a:ext cx="875969" cy="22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167304" y="4807948"/>
            <a:ext cx="866448" cy="22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746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740352" y="2757905"/>
            <a:ext cx="314206" cy="19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96523" y="2738850"/>
            <a:ext cx="656977" cy="23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95717" y="2738850"/>
            <a:ext cx="218992" cy="23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88362" y="3300965"/>
            <a:ext cx="637934" cy="23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35113" y="3310492"/>
            <a:ext cx="314206" cy="228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86801" y="3300965"/>
            <a:ext cx="209471" cy="23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91183" y="3310492"/>
            <a:ext cx="323727" cy="228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59345" y="3872607"/>
            <a:ext cx="209471" cy="219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433904" y="3863079"/>
            <a:ext cx="209471" cy="228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91385" y="4987308"/>
            <a:ext cx="1028313" cy="23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78841" y="5558950"/>
            <a:ext cx="1009269" cy="228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1947545"/>
            <a:ext cx="494665" cy="48831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1947545"/>
            <a:ext cx="494665" cy="48831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5120" y="1917065"/>
            <a:ext cx="494665" cy="488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7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123" y="2511078"/>
            <a:ext cx="323727" cy="305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43123" y="3073579"/>
            <a:ext cx="323727" cy="295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90730" y="3674216"/>
            <a:ext cx="276120" cy="228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43123" y="4198581"/>
            <a:ext cx="323727" cy="305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90730" y="4799218"/>
            <a:ext cx="276120" cy="228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83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77178" y="1970116"/>
            <a:ext cx="238035" cy="23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2852775"/>
            <a:ext cx="11340000" cy="27054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62598" y="3071882"/>
            <a:ext cx="238035" cy="238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04261" y="4662790"/>
            <a:ext cx="247556" cy="2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592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39596" y="1395926"/>
            <a:ext cx="247556" cy="248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82367" y="2570758"/>
            <a:ext cx="285642" cy="238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765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960" y="1772920"/>
            <a:ext cx="10572750" cy="315277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068195" y="2814320"/>
            <a:ext cx="5180330" cy="1089025"/>
          </a:xfrm>
          <a:prstGeom prst="line">
            <a:avLst/>
          </a:prstGeom>
          <a:ln>
            <a:solidFill>
              <a:srgbClr val="F105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1416050" y="2829560"/>
            <a:ext cx="2465705" cy="1245235"/>
          </a:xfrm>
          <a:prstGeom prst="line">
            <a:avLst/>
          </a:prstGeom>
          <a:ln>
            <a:solidFill>
              <a:srgbClr val="F105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3432175" y="2722880"/>
            <a:ext cx="2263140" cy="1351915"/>
          </a:xfrm>
          <a:prstGeom prst="line">
            <a:avLst/>
          </a:prstGeom>
          <a:ln>
            <a:solidFill>
              <a:srgbClr val="F105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438515" y="2738120"/>
            <a:ext cx="898525" cy="1165225"/>
          </a:xfrm>
          <a:prstGeom prst="line">
            <a:avLst/>
          </a:prstGeom>
          <a:ln>
            <a:solidFill>
              <a:srgbClr val="F105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448300" y="2860040"/>
            <a:ext cx="5001895" cy="1143000"/>
          </a:xfrm>
          <a:prstGeom prst="line">
            <a:avLst/>
          </a:prstGeom>
          <a:ln>
            <a:solidFill>
              <a:srgbClr val="F105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33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73954" y="2950780"/>
            <a:ext cx="2408916" cy="2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73954" y="3990665"/>
            <a:ext cx="1847153" cy="2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4364710"/>
            <a:ext cx="11340000" cy="204108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47930" y="5118195"/>
            <a:ext cx="1704332" cy="267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47930" y="6157814"/>
            <a:ext cx="1704332" cy="25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84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92342" y="2007170"/>
            <a:ext cx="2618387" cy="315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92342" y="2542018"/>
            <a:ext cx="2951637" cy="315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92342" y="3086417"/>
            <a:ext cx="4275113" cy="286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92342" y="3602163"/>
            <a:ext cx="3932342" cy="315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4136745"/>
            <a:ext cx="11340000" cy="2446489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601965" y="4949055"/>
            <a:ext cx="923576" cy="238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91084" y="4949055"/>
            <a:ext cx="790277" cy="229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30328" y="5551121"/>
            <a:ext cx="1114005" cy="238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838741" y="5560678"/>
            <a:ext cx="1237783" cy="238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11487" y="6172300"/>
            <a:ext cx="914055" cy="238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991084" y="6172300"/>
            <a:ext cx="790277" cy="229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2024-11-22T09:52:58Z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