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421255"/>
            <a:ext cx="6217920" cy="96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810000"/>
            <a:ext cx="367284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1052550"/>
            <a:ext cx="93035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7586" y="1349466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4700" y="1349466"/>
            <a:ext cx="226535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4002" y="1349466"/>
            <a:ext cx="226535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5493" y="1349466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4795" y="1349466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4098" y="1349466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84700" y="2162078"/>
            <a:ext cx="226535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94002" y="2154265"/>
            <a:ext cx="226535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5493" y="2162078"/>
            <a:ext cx="234347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4795" y="2154265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14098" y="2154265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84700" y="2966877"/>
            <a:ext cx="226535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94002" y="2966877"/>
            <a:ext cx="226535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95493" y="2974691"/>
            <a:ext cx="234347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04795" y="2966877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14098" y="2966877"/>
            <a:ext cx="234347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8702" y="4318627"/>
            <a:ext cx="374955" cy="32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55482" y="4310813"/>
            <a:ext cx="390578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67885" y="4318627"/>
            <a:ext cx="390578" cy="35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80485" y="4326255"/>
            <a:ext cx="39814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92691" y="4310813"/>
            <a:ext cx="390578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497282" y="4310813"/>
            <a:ext cx="390578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9978" y="5396901"/>
            <a:ext cx="2288789" cy="3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6093460"/>
            <a:ext cx="342074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778931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66037" y="4643325"/>
            <a:ext cx="2256350" cy="24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2577" y="5349840"/>
            <a:ext cx="2629138" cy="26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350" y="6043295"/>
            <a:ext cx="434530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29874" y="4729230"/>
            <a:ext cx="1590075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5796039"/>
            <a:ext cx="971183" cy="4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1615178"/>
            <a:ext cx="1923324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2674223"/>
            <a:ext cx="942619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3733267"/>
            <a:ext cx="1913803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1032" y="4792312"/>
            <a:ext cx="1571032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3874920"/>
            <a:ext cx="961663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4942917"/>
            <a:ext cx="980705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5991843"/>
            <a:ext cx="961663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1691876"/>
            <a:ext cx="971183" cy="42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2742211"/>
            <a:ext cx="971183" cy="42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3802094"/>
            <a:ext cx="971183" cy="42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7638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8756" y="4686960"/>
            <a:ext cx="634916" cy="28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2007" y="4693380"/>
            <a:ext cx="224465" cy="2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2718" y="4686960"/>
            <a:ext cx="827315" cy="28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8756" y="5399594"/>
            <a:ext cx="852968" cy="28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3646" y="5406014"/>
            <a:ext cx="224465" cy="28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4357" y="5399594"/>
            <a:ext cx="1045367" cy="28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4027" y="6112229"/>
            <a:ext cx="230878" cy="28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7019" y="6112229"/>
            <a:ext cx="224465" cy="28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82837" y="6112229"/>
            <a:ext cx="1192872" cy="28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5373090"/>
            <a:ext cx="11340000" cy="12173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8405"/>
            <a:ext cx="11340000" cy="5789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2127147"/>
            <a:ext cx="3827607" cy="38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729" y="3060247"/>
            <a:ext cx="4046599" cy="44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760" y="4050665"/>
            <a:ext cx="46932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60" y="5002530"/>
            <a:ext cx="10168255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76726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772" y="5464285"/>
            <a:ext cx="186824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6150" y="5464285"/>
            <a:ext cx="167497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5759" y="5470733"/>
            <a:ext cx="193266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8253" y="5470733"/>
            <a:ext cx="186824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0747" y="5464285"/>
            <a:ext cx="186824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241" y="5464285"/>
            <a:ext cx="186824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266" y="6134913"/>
            <a:ext cx="186824" cy="22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5759" y="6141362"/>
            <a:ext cx="193266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8253" y="6134913"/>
            <a:ext cx="193266" cy="22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0747" y="6134913"/>
            <a:ext cx="186824" cy="22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43241" y="6134913"/>
            <a:ext cx="186824" cy="22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