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8620" y="3021330"/>
            <a:ext cx="379476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1986045"/>
            <a:ext cx="999748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1986045"/>
            <a:ext cx="1161612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098" y="1986045"/>
            <a:ext cx="1161612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450" y="2493010"/>
            <a:ext cx="2132330" cy="233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4008120" y="2420620"/>
            <a:ext cx="2132330" cy="233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7608570" y="2564765"/>
            <a:ext cx="2132330" cy="233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60" grpId="0" bldLvl="0" animBg="1"/>
      <p:bldP spid="6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627036"/>
            <a:ext cx="3084937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2636581"/>
            <a:ext cx="2380352" cy="2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528" y="2627036"/>
            <a:ext cx="2132795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218794"/>
            <a:ext cx="1428211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6599" y="3209249"/>
            <a:ext cx="1571032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0528" y="3209249"/>
            <a:ext cx="1285390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3791462"/>
            <a:ext cx="723627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06599" y="3791462"/>
            <a:ext cx="1142569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10528" y="3791462"/>
            <a:ext cx="1009268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4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016076"/>
            <a:ext cx="1837632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785" y="2006533"/>
            <a:ext cx="1970931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2016076"/>
            <a:ext cx="1847153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98205"/>
            <a:ext cx="1304433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4785" y="2579119"/>
            <a:ext cx="2275617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236" y="2588662"/>
            <a:ext cx="1285390" cy="2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70791"/>
            <a:ext cx="457027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4785" y="3151705"/>
            <a:ext cx="1571032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58236" y="3170791"/>
            <a:ext cx="866448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44785" y="3743377"/>
            <a:ext cx="866448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493010"/>
            <a:ext cx="1889760" cy="1539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2564765"/>
            <a:ext cx="2468880" cy="14325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760" y="2511425"/>
            <a:ext cx="222504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1433540"/>
            <a:ext cx="218992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1433540"/>
            <a:ext cx="209471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1433540"/>
            <a:ext cx="209471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3526" y="2052638"/>
            <a:ext cx="218992" cy="2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450" y="1222375"/>
            <a:ext cx="4926330" cy="27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985" y="2566670"/>
            <a:ext cx="710311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0935" y="3109595"/>
            <a:ext cx="71621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9985" y="3662045"/>
            <a:ext cx="744664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510" y="4290060"/>
            <a:ext cx="943102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895" y="2547620"/>
            <a:ext cx="904875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954" y="3128669"/>
            <a:ext cx="1285390" cy="1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3954" y="3652453"/>
            <a:ext cx="7436222" cy="22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4195283"/>
            <a:ext cx="8416926" cy="2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4728845"/>
            <a:ext cx="94322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98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02510" y="2999740"/>
            <a:ext cx="7384415" cy="149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81805"/>
            <a:ext cx="1885239" cy="2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34742"/>
            <a:ext cx="1037833" cy="2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59080"/>
            <a:ext cx="8455012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93135"/>
            <a:ext cx="98386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557780"/>
            <a:ext cx="1029144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101003"/>
            <a:ext cx="1704332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663151"/>
            <a:ext cx="999748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4187190"/>
            <a:ext cx="1037082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4711065"/>
            <a:ext cx="1011110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2005824"/>
            <a:ext cx="209471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6347" y="2587425"/>
            <a:ext cx="704584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811" y="2558822"/>
            <a:ext cx="1656725" cy="28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531" y="3178561"/>
            <a:ext cx="875969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1763" y="3178561"/>
            <a:ext cx="209471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8916" y="4360832"/>
            <a:ext cx="209471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5894" y="4360832"/>
            <a:ext cx="209471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00604" y="4360832"/>
            <a:ext cx="209471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48060" y="4360832"/>
            <a:ext cx="218992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35214" y="4913829"/>
            <a:ext cx="647455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05541" y="4913829"/>
            <a:ext cx="628412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130249"/>
            <a:ext cx="209471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390" y="2130249"/>
            <a:ext cx="209471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4005" y="2130249"/>
            <a:ext cx="209471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896" y="2130249"/>
            <a:ext cx="209471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2673998"/>
            <a:ext cx="685541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7506" y="2673998"/>
            <a:ext cx="637934" cy="3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3576" y="3895050"/>
            <a:ext cx="542720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4534" y="3895050"/>
            <a:ext cx="542721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5214" y="4448339"/>
            <a:ext cx="1447254" cy="29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29622" y="5068404"/>
            <a:ext cx="695062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5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2072200"/>
            <a:ext cx="371335" cy="2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3244432"/>
            <a:ext cx="218992" cy="2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680" y="3244432"/>
            <a:ext cx="380856" cy="2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365625"/>
            <a:ext cx="502920" cy="525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365625"/>
            <a:ext cx="502920" cy="525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4365625"/>
            <a:ext cx="502920" cy="52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2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055662"/>
            <a:ext cx="1190176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8463" y="2055662"/>
            <a:ext cx="1199697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8085" y="3221902"/>
            <a:ext cx="342770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453" y="3231461"/>
            <a:ext cx="209471" cy="2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0503" y="3231461"/>
            <a:ext cx="380856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043600"/>
            <a:ext cx="276121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2624945"/>
            <a:ext cx="285642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123" y="3196760"/>
            <a:ext cx="285642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3778105"/>
            <a:ext cx="285642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5037" y="4321329"/>
            <a:ext cx="323727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005231"/>
            <a:ext cx="228513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3805873"/>
            <a:ext cx="285642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93" y="4958665"/>
            <a:ext cx="285642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1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1424570"/>
            <a:ext cx="247556" cy="2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2675745"/>
            <a:ext cx="247556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2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571867"/>
            <a:ext cx="704584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012" y="2571867"/>
            <a:ext cx="704584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2571867"/>
            <a:ext cx="542720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0881" y="2571867"/>
            <a:ext cx="380856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9874" y="3154987"/>
            <a:ext cx="542720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2670" y="3154987"/>
            <a:ext cx="533198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3879" y="3154987"/>
            <a:ext cx="380856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24130" y="3154987"/>
            <a:ext cx="371334" cy="2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