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421255"/>
            <a:ext cx="6217920" cy="967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990" y="3645535"/>
            <a:ext cx="549402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7920"/>
            <a:ext cx="95640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694" y="1464911"/>
            <a:ext cx="1076052" cy="36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9676" y="1464911"/>
            <a:ext cx="1084082" cy="36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6779" y="1464911"/>
            <a:ext cx="786963" cy="36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3190" y="2710856"/>
            <a:ext cx="3999060" cy="36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9104" y="3458424"/>
            <a:ext cx="2746342" cy="42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4249" y="5958352"/>
            <a:ext cx="794993" cy="36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743161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21356" y="2943477"/>
            <a:ext cx="630221" cy="2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9808" y="3592702"/>
            <a:ext cx="218393" cy="27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7445" y="3586460"/>
            <a:ext cx="836135" cy="2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3789" y="4878668"/>
            <a:ext cx="630221" cy="27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7014" y="4878668"/>
            <a:ext cx="224633" cy="26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8411" y="4872426"/>
            <a:ext cx="842374" cy="2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7980" y="6164634"/>
            <a:ext cx="418067" cy="2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45291" y="6170877"/>
            <a:ext cx="224633" cy="26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2928" y="6164634"/>
            <a:ext cx="636460" cy="2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64260"/>
            <a:ext cx="894272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54926" y="4520982"/>
            <a:ext cx="765876" cy="3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2709" y="5370001"/>
            <a:ext cx="1013659" cy="3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8001" y="6219020"/>
            <a:ext cx="1253934" cy="33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1776395"/>
            <a:ext cx="1904282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852613"/>
            <a:ext cx="2218488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3928831"/>
            <a:ext cx="2542216" cy="4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4995525"/>
            <a:ext cx="2856423" cy="4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4014149"/>
            <a:ext cx="333249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5080691"/>
            <a:ext cx="618891" cy="42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93" y="6156755"/>
            <a:ext cx="656977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1576347"/>
            <a:ext cx="656977" cy="4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2652437"/>
            <a:ext cx="647455" cy="4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337" y="3728527"/>
            <a:ext cx="628413" cy="4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1540" y="4728210"/>
            <a:ext cx="65773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770" y="5842635"/>
            <a:ext cx="42551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538686"/>
            <a:ext cx="2513652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606711"/>
            <a:ext cx="2513652" cy="4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684273"/>
            <a:ext cx="2513652" cy="4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4761835"/>
            <a:ext cx="2513652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1567236"/>
            <a:ext cx="2513652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065" y="2548255"/>
            <a:ext cx="251396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475" y="3636010"/>
            <a:ext cx="79971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13605"/>
            <a:ext cx="528510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81452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9578" y="2713943"/>
            <a:ext cx="465052" cy="29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6639" y="3418377"/>
            <a:ext cx="923265" cy="29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3700" y="4122810"/>
            <a:ext cx="1381478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2930" y="4827244"/>
            <a:ext cx="916426" cy="30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348" y="4834083"/>
            <a:ext cx="1826013" cy="29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4082" y="5538516"/>
            <a:ext cx="1148952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2503" y="5538516"/>
            <a:ext cx="1148952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0924" y="5538516"/>
            <a:ext cx="1155791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2930" y="6242950"/>
            <a:ext cx="2284226" cy="29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324736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