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645535"/>
            <a:ext cx="480822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0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476" y="1586000"/>
            <a:ext cx="866448" cy="4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2595792"/>
            <a:ext cx="1161612" cy="6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355" y="3662741"/>
            <a:ext cx="866448" cy="48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727" y="4672533"/>
            <a:ext cx="1161612" cy="5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34426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41171" y="4214506"/>
            <a:ext cx="269246" cy="38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3800" y="5162080"/>
            <a:ext cx="312672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5115" y="6100960"/>
            <a:ext cx="312672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764260"/>
            <a:ext cx="98049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98655" y="3978473"/>
            <a:ext cx="1012601" cy="51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8999" y="4967462"/>
            <a:ext cx="502184" cy="44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6438" y="4950979"/>
            <a:ext cx="370463" cy="51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3957" y="4950979"/>
            <a:ext cx="1020833" cy="51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7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1633828"/>
            <a:ext cx="295163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0075" y="2758473"/>
            <a:ext cx="295163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677" y="2748942"/>
            <a:ext cx="333249" cy="4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727" y="6037100"/>
            <a:ext cx="1161612" cy="5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68629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2783" y="5303303"/>
            <a:ext cx="766386" cy="35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551" y="5303303"/>
            <a:ext cx="766386" cy="35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8080" y="5303303"/>
            <a:ext cx="766386" cy="35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788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8454" y="4105861"/>
            <a:ext cx="473502" cy="41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3224" y="6267256"/>
            <a:ext cx="558732" cy="56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3786601"/>
            <a:ext cx="552241" cy="5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100" y="404850"/>
            <a:ext cx="876020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185" y="2997200"/>
            <a:ext cx="6866255" cy="32861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66"/>
          <a:stretch>
            <a:fillRect/>
          </a:stretch>
        </p:blipFill>
        <p:spPr>
          <a:xfrm>
            <a:off x="1358900" y="6165850"/>
            <a:ext cx="10431780" cy="7648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6309360"/>
            <a:ext cx="5795010" cy="45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479425" y="1557300"/>
            <a:ext cx="10431780" cy="4959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635" y="3068955"/>
            <a:ext cx="4128135" cy="3213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575" y="2780665"/>
            <a:ext cx="3741420" cy="370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4055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514" y="5058131"/>
            <a:ext cx="795048" cy="45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8220" y="5985118"/>
            <a:ext cx="1039678" cy="54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