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4495" y="2493010"/>
            <a:ext cx="3619500" cy="9982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8060" y="3573145"/>
            <a:ext cx="5135880" cy="6324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05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2292" y="3264293"/>
            <a:ext cx="2685037" cy="419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49370" y="3264293"/>
            <a:ext cx="2685037" cy="419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2292" y="4370247"/>
            <a:ext cx="1323476" cy="371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49370" y="4131895"/>
            <a:ext cx="2256574" cy="762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70" y="764260"/>
            <a:ext cx="7044288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2277110"/>
            <a:ext cx="6811010" cy="430784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4450715" y="2630170"/>
            <a:ext cx="1141095" cy="871220"/>
          </a:xfrm>
          <a:prstGeom prst="line">
            <a:avLst/>
          </a:prstGeom>
          <a:ln>
            <a:solidFill>
              <a:srgbClr val="EF008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4496435" y="2709545"/>
            <a:ext cx="1022985" cy="865505"/>
          </a:xfrm>
          <a:prstGeom prst="line">
            <a:avLst/>
          </a:prstGeom>
          <a:ln>
            <a:solidFill>
              <a:srgbClr val="EF008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374515" y="4367530"/>
            <a:ext cx="1217295" cy="934085"/>
          </a:xfrm>
          <a:prstGeom prst="line">
            <a:avLst/>
          </a:prstGeom>
          <a:ln>
            <a:solidFill>
              <a:srgbClr val="EF008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496435" y="5358130"/>
            <a:ext cx="1095375" cy="807720"/>
          </a:xfrm>
          <a:prstGeom prst="line">
            <a:avLst/>
          </a:prstGeom>
          <a:ln>
            <a:solidFill>
              <a:srgbClr val="EF008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4542155" y="4365625"/>
            <a:ext cx="1049655" cy="1845945"/>
          </a:xfrm>
          <a:prstGeom prst="line">
            <a:avLst/>
          </a:prstGeom>
          <a:ln>
            <a:solidFill>
              <a:srgbClr val="EF008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7261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606045" y="4472310"/>
            <a:ext cx="971182" cy="428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10428" y="5482049"/>
            <a:ext cx="971184" cy="428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548360"/>
            <a:ext cx="10690874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711450" y="4725670"/>
            <a:ext cx="1527810" cy="78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77331" y="4753909"/>
            <a:ext cx="2360789" cy="52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56543" y="5733407"/>
            <a:ext cx="3007088" cy="44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987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53170" y="2419350"/>
            <a:ext cx="1382395" cy="864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01964" y="3483952"/>
            <a:ext cx="2580302" cy="572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64030" y="4551946"/>
            <a:ext cx="6112745" cy="495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989685"/>
            <a:ext cx="11299537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286250" y="3543935"/>
            <a:ext cx="1539240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847850" y="4293235"/>
            <a:ext cx="3105785" cy="2326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5808345" y="4221480"/>
            <a:ext cx="4326890" cy="2571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57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45138" y="1682103"/>
            <a:ext cx="1523425" cy="429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670" y="2565400"/>
            <a:ext cx="3105785" cy="2326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935730" y="2320290"/>
            <a:ext cx="4326890" cy="2571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  <p:bldP spid="2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764260"/>
            <a:ext cx="1038413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67028" y="3214346"/>
            <a:ext cx="601599" cy="392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28405" y="3214346"/>
            <a:ext cx="601599" cy="392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24861" y="4147297"/>
            <a:ext cx="331315" cy="383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98516" y="4147297"/>
            <a:ext cx="592880" cy="383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05275" y="5062809"/>
            <a:ext cx="601599" cy="392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85893" y="5995760"/>
            <a:ext cx="601599" cy="383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34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68765" y="1547976"/>
            <a:ext cx="656977" cy="40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67707" y="1538447"/>
            <a:ext cx="961662" cy="42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68816" y="2548492"/>
            <a:ext cx="656977" cy="419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15314" y="3463250"/>
            <a:ext cx="1237783" cy="581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04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96272" y="1539133"/>
            <a:ext cx="637934" cy="592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16272" y="3563631"/>
            <a:ext cx="647455" cy="582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390" y="766800"/>
            <a:ext cx="985523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83075" y="4532582"/>
            <a:ext cx="2101787" cy="355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23967" y="4532582"/>
            <a:ext cx="2325205" cy="355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83075" y="5285739"/>
            <a:ext cx="1944566" cy="653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23967" y="5451268"/>
            <a:ext cx="1150190" cy="314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2024-11-22T14:40:20Z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