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415" y="3717290"/>
            <a:ext cx="349758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44734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7763" y="4551801"/>
            <a:ext cx="6808938" cy="3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63" y="5318118"/>
            <a:ext cx="1794439" cy="28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763" y="6077339"/>
            <a:ext cx="1198657" cy="26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80887"/>
            <a:ext cx="3799042" cy="42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28322"/>
            <a:ext cx="1637682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979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085" y="3547456"/>
            <a:ext cx="3162504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085" y="4463271"/>
            <a:ext cx="1958548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085" y="5370606"/>
            <a:ext cx="1229391" cy="32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15365"/>
            <a:ext cx="889746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03634" y="4759426"/>
            <a:ext cx="761999" cy="33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6634" y="4729525"/>
            <a:ext cx="433293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2986" y="4766901"/>
            <a:ext cx="231588" cy="32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1517" y="5910600"/>
            <a:ext cx="761999" cy="33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6281" y="6045153"/>
            <a:ext cx="425823" cy="2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0222" y="5910600"/>
            <a:ext cx="268941" cy="3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1967809"/>
            <a:ext cx="352292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1843841"/>
            <a:ext cx="647455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891" y="3302852"/>
            <a:ext cx="333249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861" y="3264708"/>
            <a:ext cx="552241" cy="4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94" y="3436356"/>
            <a:ext cx="295163" cy="2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6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3939713"/>
            <a:ext cx="4094206" cy="4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3939713"/>
            <a:ext cx="3380100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940239"/>
            <a:ext cx="2589823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2418" y="4940239"/>
            <a:ext cx="2075667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978880"/>
            <a:ext cx="1285390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2418" y="5978880"/>
            <a:ext cx="1285390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02275"/>
            <a:ext cx="4389370" cy="42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2749961"/>
            <a:ext cx="3637178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51374"/>
            <a:ext cx="2627909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833" y="3751374"/>
            <a:ext cx="2332745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752786"/>
            <a:ext cx="1037833" cy="35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7833" y="4752786"/>
            <a:ext cx="1294911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97562"/>
            <a:ext cx="3522921" cy="4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2597562"/>
            <a:ext cx="5408161" cy="42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99118"/>
            <a:ext cx="2170881" cy="4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4685" y="3599118"/>
            <a:ext cx="2685037" cy="4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648366"/>
            <a:ext cx="1352040" cy="3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4685" y="4648366"/>
            <a:ext cx="1599596" cy="3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28065"/>
            <a:ext cx="90746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7466" y="3738272"/>
            <a:ext cx="3436320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3641" y="4568937"/>
            <a:ext cx="2582954" cy="2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3770" y="5330825"/>
            <a:ext cx="29616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0910" y="6100445"/>
            <a:ext cx="478155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85889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9208" y="5094678"/>
            <a:ext cx="735574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4299" y="5094678"/>
            <a:ext cx="728363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180" y="5094678"/>
            <a:ext cx="735574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060" y="5094678"/>
            <a:ext cx="742785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1996" y="6047416"/>
            <a:ext cx="742786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4299" y="6047416"/>
            <a:ext cx="728363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180" y="6047416"/>
            <a:ext cx="735574" cy="31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81694" y="6047416"/>
            <a:ext cx="721151" cy="31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2347612"/>
            <a:ext cx="942619" cy="4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899896"/>
            <a:ext cx="1437732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6876" y="4423438"/>
            <a:ext cx="942619" cy="4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8161" y="5013810"/>
            <a:ext cx="1447254" cy="4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