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764280"/>
            <a:ext cx="509016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604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92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68608"/>
            <a:ext cx="2475566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03159"/>
            <a:ext cx="2685037" cy="4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476115"/>
            <a:ext cx="954849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4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395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8378" y="1649834"/>
            <a:ext cx="468243" cy="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8378" y="1735001"/>
            <a:ext cx="468243" cy="4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0135" y="2893271"/>
            <a:ext cx="468243" cy="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0135" y="2978438"/>
            <a:ext cx="468243" cy="4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243" y="5950763"/>
            <a:ext cx="1966621" cy="37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6756" y="5950763"/>
            <a:ext cx="1975135" cy="37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04215"/>
            <a:ext cx="1046360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96670" y="4838206"/>
            <a:ext cx="1967965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4308" y="4838206"/>
            <a:ext cx="2222746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6670" y="5735561"/>
            <a:ext cx="975197" cy="33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54308" y="5735561"/>
            <a:ext cx="975197" cy="33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5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19339"/>
            <a:ext cx="1894760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3098" y="2719339"/>
            <a:ext cx="2418439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00359"/>
            <a:ext cx="809319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3098" y="3700359"/>
            <a:ext cx="780755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2972" y="6071949"/>
            <a:ext cx="514157" cy="4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1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4005505"/>
            <a:ext cx="3979949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4015031"/>
            <a:ext cx="4646448" cy="4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5053332"/>
            <a:ext cx="2685037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0025" y="5043807"/>
            <a:ext cx="2685037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6072583"/>
            <a:ext cx="1323476" cy="36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0025" y="6072583"/>
            <a:ext cx="1875717" cy="36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1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528998"/>
            <a:ext cx="3741914" cy="4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5440" y="2557574"/>
            <a:ext cx="2951637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567281"/>
            <a:ext cx="2447002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25440" y="3567281"/>
            <a:ext cx="1866196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576988"/>
            <a:ext cx="1085440" cy="3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25440" y="4576988"/>
            <a:ext cx="1056876" cy="3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53972"/>
            <a:ext cx="3475314" cy="4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2473042"/>
            <a:ext cx="3713350" cy="4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93252"/>
            <a:ext cx="2447002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5440" y="3493252"/>
            <a:ext cx="2418438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522997"/>
            <a:ext cx="1628161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5440" y="4522997"/>
            <a:ext cx="1875717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56456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293235"/>
            <a:ext cx="508254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73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625331"/>
            <a:ext cx="2199445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59552"/>
            <a:ext cx="2427959" cy="4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31905"/>
            <a:ext cx="4598841" cy="4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475605"/>
            <a:ext cx="907224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