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277110"/>
            <a:ext cx="10538460" cy="1013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3717290"/>
            <a:ext cx="4389120" cy="7772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764260"/>
            <a:ext cx="1034919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691113" y="3989486"/>
            <a:ext cx="530059" cy="49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5931" y="3989486"/>
            <a:ext cx="1711832" cy="504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85000" y="5041380"/>
            <a:ext cx="312822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44947" y="6006340"/>
            <a:ext cx="312822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81434" y="6006340"/>
            <a:ext cx="312822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052550"/>
            <a:ext cx="102972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0941" y="1346815"/>
            <a:ext cx="544690" cy="42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1527" y="2281541"/>
            <a:ext cx="1694591" cy="53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97791" y="3259541"/>
            <a:ext cx="553335" cy="48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6848" y="4289470"/>
            <a:ext cx="311251" cy="38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56023" y="6141611"/>
            <a:ext cx="1149901" cy="48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62380"/>
            <a:ext cx="81925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6060" y="4044283"/>
            <a:ext cx="337056" cy="29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1182" y="3989249"/>
            <a:ext cx="405843" cy="40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6999" y="4044283"/>
            <a:ext cx="343935" cy="29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96060" y="6273160"/>
            <a:ext cx="337056" cy="29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03090" y="6266281"/>
            <a:ext cx="343935" cy="302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55090" y="6211247"/>
            <a:ext cx="405843" cy="412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79133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0324" y="5610047"/>
            <a:ext cx="239193" cy="29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7348" y="5610047"/>
            <a:ext cx="239193" cy="29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6968" y="6347701"/>
            <a:ext cx="239193" cy="29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7348" y="6347701"/>
            <a:ext cx="232548" cy="29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7020164" cy="5868000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4668025" y="6166358"/>
            <a:ext cx="259351" cy="28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1484630"/>
            <a:ext cx="5856605" cy="3615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015"/>
            <a:ext cx="729065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174430" y="6293622"/>
            <a:ext cx="2044565" cy="28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2780665"/>
            <a:ext cx="6020435" cy="3423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625601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05330" y="6171565"/>
            <a:ext cx="166941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1710" y="3357245"/>
            <a:ext cx="4701540" cy="2926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2024-11-22T15:01:56Z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