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565400"/>
            <a:ext cx="8237220" cy="922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89045"/>
            <a:ext cx="348234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1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1566864"/>
            <a:ext cx="380856" cy="4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6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2598854"/>
            <a:ext cx="371335" cy="44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7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437100"/>
            <a:ext cx="11340000" cy="20342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5445125"/>
            <a:ext cx="1699260" cy="9874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639557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268730"/>
            <a:ext cx="9156700" cy="5321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60156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40763" y="6159760"/>
            <a:ext cx="861638" cy="30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3994" y="6159760"/>
            <a:ext cx="861638" cy="30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7226" y="6159760"/>
            <a:ext cx="861638" cy="30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115"/>
            <a:ext cx="997988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5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1683055"/>
            <a:ext cx="580806" cy="40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6775" y="1692619"/>
            <a:ext cx="333249" cy="42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9042" y="2754185"/>
            <a:ext cx="609370" cy="41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0957" y="2754185"/>
            <a:ext cx="342770" cy="43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004945"/>
            <a:ext cx="5242560" cy="191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94" y="1767131"/>
            <a:ext cx="609370" cy="4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8589" y="2824809"/>
            <a:ext cx="342770" cy="4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952" y="2777166"/>
            <a:ext cx="599848" cy="4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153" y="3901544"/>
            <a:ext cx="628413" cy="4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725035"/>
            <a:ext cx="5242560" cy="191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3753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3978" y="5032571"/>
            <a:ext cx="583669" cy="47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7760" y="6087590"/>
            <a:ext cx="592380" cy="3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2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1481130"/>
            <a:ext cx="552241" cy="5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350" y="2604884"/>
            <a:ext cx="647455" cy="4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355" y="3573145"/>
            <a:ext cx="460057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3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858770"/>
            <a:ext cx="2263140" cy="2278380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2708910"/>
            <a:ext cx="2296160" cy="285877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415" y="2239010"/>
            <a:ext cx="2938780" cy="3518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80160"/>
            <a:ext cx="103491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8890" y="2475413"/>
            <a:ext cx="443163" cy="39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3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564" y="2684072"/>
            <a:ext cx="409420" cy="45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