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493010"/>
            <a:ext cx="6941820" cy="998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020" y="3789045"/>
            <a:ext cx="27279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1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777161"/>
            <a:ext cx="3018287" cy="36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49078"/>
            <a:ext cx="3780000" cy="4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759325"/>
            <a:ext cx="1015174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88484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7894305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99811" y="3973426"/>
            <a:ext cx="2631435" cy="29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8856" y="4696151"/>
            <a:ext cx="1723358" cy="26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8745" y="5392420"/>
            <a:ext cx="33762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88745" y="6095365"/>
            <a:ext cx="6221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997988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0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31083" y="2577641"/>
            <a:ext cx="2142317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1083" y="3559508"/>
            <a:ext cx="2094710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569973"/>
            <a:ext cx="4579798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9685"/>
            <a:ext cx="1008622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486" y="5297407"/>
            <a:ext cx="3218107" cy="37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4080" y="6204742"/>
            <a:ext cx="3675417" cy="39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4055026"/>
            <a:ext cx="371335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4932232"/>
            <a:ext cx="380856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5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729472"/>
            <a:ext cx="3237279" cy="4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2662774"/>
            <a:ext cx="4408413" cy="228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68058"/>
            <a:ext cx="1932846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68215"/>
            <a:ext cx="42341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778500"/>
            <a:ext cx="844677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4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