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861435"/>
            <a:ext cx="41910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80125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5911" y="4212519"/>
            <a:ext cx="3431084" cy="2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9366" y="4892184"/>
            <a:ext cx="2307572" cy="26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5790" y="5538470"/>
            <a:ext cx="296037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079835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02707" y="6257671"/>
            <a:ext cx="1223995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91788" y="4979895"/>
            <a:ext cx="590327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6114290"/>
            <a:ext cx="342770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741127"/>
            <a:ext cx="971183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7380" y="4964339"/>
            <a:ext cx="333249" cy="41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678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4410" y="3486661"/>
            <a:ext cx="845104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0994" y="4456372"/>
            <a:ext cx="845104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266" y="5417796"/>
            <a:ext cx="1093664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6125" y="6387508"/>
            <a:ext cx="1126806" cy="36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015720"/>
            <a:ext cx="82419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4503" y="3080258"/>
            <a:ext cx="346008" cy="29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4503" y="4708333"/>
            <a:ext cx="346008" cy="29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222" y="6260201"/>
            <a:ext cx="408290" cy="41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2457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8871" y="2491560"/>
            <a:ext cx="1952808" cy="38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8390" y="2491740"/>
            <a:ext cx="199390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2585" y="3140710"/>
            <a:ext cx="3919220" cy="343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600190" y="3140710"/>
            <a:ext cx="3919220" cy="343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1595988"/>
            <a:ext cx="2170881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1595988"/>
            <a:ext cx="2161360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348865"/>
            <a:ext cx="3919220" cy="343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088255" y="2564765"/>
            <a:ext cx="4394835" cy="376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6015"/>
            <a:ext cx="95491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0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376930"/>
            <a:ext cx="57740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00855"/>
            <a:ext cx="11631930" cy="150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