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2277110"/>
            <a:ext cx="10538460" cy="10134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6060" y="3756660"/>
            <a:ext cx="6659880" cy="6553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5629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321914" y="3618036"/>
            <a:ext cx="4694055" cy="429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4657725"/>
            <a:ext cx="785749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6473330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077603" y="4666487"/>
            <a:ext cx="190232" cy="239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89615" y="4666487"/>
            <a:ext cx="201102" cy="233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12497" y="4666487"/>
            <a:ext cx="190232" cy="239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29944" y="4666487"/>
            <a:ext cx="190232" cy="239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77603" y="5384352"/>
            <a:ext cx="190232" cy="244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95050" y="5384352"/>
            <a:ext cx="195667" cy="239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12497" y="5384352"/>
            <a:ext cx="190232" cy="239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29944" y="5384352"/>
            <a:ext cx="190232" cy="239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077603" y="6102216"/>
            <a:ext cx="190232" cy="239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795050" y="6107655"/>
            <a:ext cx="195667" cy="233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512497" y="6102216"/>
            <a:ext cx="190232" cy="244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229944" y="6102216"/>
            <a:ext cx="190232" cy="244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836015"/>
            <a:ext cx="9939576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583649" y="4083030"/>
            <a:ext cx="417278" cy="36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02422" y="5001209"/>
            <a:ext cx="542462" cy="509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31960" y="6036248"/>
            <a:ext cx="534116" cy="409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592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38891" y="2768693"/>
            <a:ext cx="647455" cy="419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91183" y="5028522"/>
            <a:ext cx="666498" cy="419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31032" y="6163205"/>
            <a:ext cx="656977" cy="419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82569" y="6163205"/>
            <a:ext cx="656977" cy="419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29420" y="6163205"/>
            <a:ext cx="647455" cy="419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1052550"/>
            <a:ext cx="770519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9397" y="4242102"/>
            <a:ext cx="2639562" cy="336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9397" y="4934358"/>
            <a:ext cx="2639562" cy="342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32927" y="6461202"/>
            <a:ext cx="2277269" cy="271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8403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24282" y="4015550"/>
            <a:ext cx="561763" cy="562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09974" y="6340255"/>
            <a:ext cx="476070" cy="419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35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14760" y="2682617"/>
            <a:ext cx="561763" cy="562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00453" y="5018311"/>
            <a:ext cx="476070" cy="419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21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0453" y="3934782"/>
            <a:ext cx="466549" cy="410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989685"/>
            <a:ext cx="7924824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837773" y="6271551"/>
            <a:ext cx="2595030" cy="32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795" y="3644900"/>
            <a:ext cx="5726430" cy="2326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106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2024-11-22T15:08:39Z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