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6260" y="3717290"/>
            <a:ext cx="3459480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3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7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61953"/>
            <a:ext cx="3551486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85651"/>
            <a:ext cx="2742166" cy="3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852035"/>
            <a:ext cx="395605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928360"/>
            <a:ext cx="861504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45314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82158" y="6296338"/>
            <a:ext cx="716849" cy="35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6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872552"/>
            <a:ext cx="3799042" cy="4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987165"/>
            <a:ext cx="694690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484630"/>
            <a:ext cx="4236085" cy="310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97380" y="6038029"/>
            <a:ext cx="980705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2854671"/>
            <a:ext cx="656977" cy="4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5257765"/>
            <a:ext cx="628413" cy="4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6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4071441"/>
            <a:ext cx="942619" cy="41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160"/>
            <a:ext cx="107281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1312" y="3783459"/>
            <a:ext cx="531453" cy="54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2381" y="6136067"/>
            <a:ext cx="450384" cy="38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672406"/>
            <a:ext cx="466549" cy="41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760" y="2788653"/>
            <a:ext cx="561763" cy="57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453" y="4076631"/>
            <a:ext cx="476070" cy="41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080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516" y="3672912"/>
            <a:ext cx="3712264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3545" y="3672912"/>
            <a:ext cx="3047964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516" y="4627440"/>
            <a:ext cx="2203912" cy="29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3545" y="4611792"/>
            <a:ext cx="1985084" cy="31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0516" y="5542848"/>
            <a:ext cx="1086325" cy="29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3545" y="5542848"/>
            <a:ext cx="1312969" cy="29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7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798264"/>
            <a:ext cx="4018035" cy="4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740" y="2798264"/>
            <a:ext cx="3979949" cy="4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905019"/>
            <a:ext cx="2713602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58740" y="3924101"/>
            <a:ext cx="2951637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030856"/>
            <a:ext cx="1904282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58740" y="5030856"/>
            <a:ext cx="1047355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7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91827"/>
            <a:ext cx="3522921" cy="40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740" y="2720421"/>
            <a:ext cx="2942115" cy="3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806994"/>
            <a:ext cx="2437481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58740" y="3826057"/>
            <a:ext cx="1866196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922162"/>
            <a:ext cx="1637682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58740" y="4922162"/>
            <a:ext cx="1056876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