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495" y="2277110"/>
            <a:ext cx="5875020" cy="12801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3861435"/>
            <a:ext cx="4823460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405"/>
            <a:ext cx="854713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414333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5023" y="3821311"/>
            <a:ext cx="5246515" cy="41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5023" y="4792023"/>
            <a:ext cx="5491353" cy="42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5120" y="5745480"/>
            <a:ext cx="677418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460" y="587730"/>
            <a:ext cx="831432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680325" y="4005580"/>
            <a:ext cx="131000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20135" y="4873625"/>
            <a:ext cx="204152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74740" y="5733415"/>
            <a:ext cx="84963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7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48715" y="3053998"/>
            <a:ext cx="1456775" cy="4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67355" y="3006342"/>
            <a:ext cx="561763" cy="49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68261" y="4216809"/>
            <a:ext cx="580806" cy="39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01410" y="4178684"/>
            <a:ext cx="580806" cy="4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0075" y="5341496"/>
            <a:ext cx="1599596" cy="486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97279" y="5322433"/>
            <a:ext cx="1399647" cy="5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196695"/>
            <a:ext cx="11340000" cy="51697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5445125"/>
            <a:ext cx="2118360" cy="13639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5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525" y="1614805"/>
            <a:ext cx="5959475" cy="155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482842"/>
            <a:ext cx="2742166" cy="37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407535"/>
            <a:ext cx="463677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351145"/>
            <a:ext cx="1040574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1340485"/>
            <a:ext cx="3990340" cy="2569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817620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00059" y="4217277"/>
            <a:ext cx="2917623" cy="2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6809" y="4925010"/>
            <a:ext cx="1736843" cy="26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57095" y="5481320"/>
            <a:ext cx="286702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 flipV="1">
            <a:off x="2058670" y="6118225"/>
            <a:ext cx="459867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6015"/>
            <a:ext cx="978466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13280" y="4222115"/>
            <a:ext cx="625348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9790" y="5133975"/>
            <a:ext cx="449072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8045" y="6029960"/>
            <a:ext cx="838898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041755"/>
            <a:ext cx="11340000" cy="581607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9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719989"/>
            <a:ext cx="2199445" cy="38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739549"/>
            <a:ext cx="2418438" cy="45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759325"/>
            <a:ext cx="725487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2024-11-22T15:47:26Z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