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4495" y="2493010"/>
            <a:ext cx="3619500" cy="998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3717290"/>
            <a:ext cx="775716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754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47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500515"/>
            <a:ext cx="3827607" cy="4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424560"/>
            <a:ext cx="4360806" cy="40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348604"/>
            <a:ext cx="3018287" cy="40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281930"/>
            <a:ext cx="325120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6042025"/>
            <a:ext cx="728281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836015"/>
            <a:ext cx="972278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31679" y="4840638"/>
            <a:ext cx="546957" cy="36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5712" y="6042026"/>
            <a:ext cx="1085752" cy="35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3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670" y="2862078"/>
            <a:ext cx="656977" cy="42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8438" y="2862078"/>
            <a:ext cx="637934" cy="42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3627" y="4262063"/>
            <a:ext cx="961662" cy="42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0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670" y="2741336"/>
            <a:ext cx="656977" cy="41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541" y="4134613"/>
            <a:ext cx="1294911" cy="42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692505"/>
            <a:ext cx="11340000" cy="57862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70776" y="5658970"/>
            <a:ext cx="637934" cy="4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7174" y="5649438"/>
            <a:ext cx="476070" cy="40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13043" y="5658970"/>
            <a:ext cx="904534" cy="4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0146" y="5658970"/>
            <a:ext cx="295162" cy="4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4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5390" y="1824292"/>
            <a:ext cx="333249" cy="41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8161" y="3406017"/>
            <a:ext cx="533198" cy="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0730" y="3244033"/>
            <a:ext cx="342770" cy="409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6347" y="4787643"/>
            <a:ext cx="352292" cy="30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97078" y="4787643"/>
            <a:ext cx="352292" cy="30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67657" y="4616131"/>
            <a:ext cx="561763" cy="48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19748" y="4787643"/>
            <a:ext cx="352291" cy="4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2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62" y="3795457"/>
            <a:ext cx="3713350" cy="42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6095" y="3814504"/>
            <a:ext cx="3760957" cy="40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062" y="4766896"/>
            <a:ext cx="2418438" cy="38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06095" y="4766896"/>
            <a:ext cx="2408916" cy="38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062" y="5719287"/>
            <a:ext cx="1599596" cy="37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06095" y="5719287"/>
            <a:ext cx="1599596" cy="37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5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834735"/>
            <a:ext cx="4608362" cy="4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1511" y="2844266"/>
            <a:ext cx="3770478" cy="4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778302"/>
            <a:ext cx="3522921" cy="4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1511" y="3825957"/>
            <a:ext cx="2685037" cy="36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759993"/>
            <a:ext cx="1894760" cy="36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01511" y="4759993"/>
            <a:ext cx="1599596" cy="36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18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2780665"/>
            <a:ext cx="980440" cy="993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4149090"/>
            <a:ext cx="980440" cy="993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5517515"/>
            <a:ext cx="980440" cy="99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9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1234" y="2845453"/>
            <a:ext cx="409420" cy="45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0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7506" y="1615251"/>
            <a:ext cx="409420" cy="45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1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7103" y="2559629"/>
            <a:ext cx="380856" cy="43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