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2830" y="2637155"/>
            <a:ext cx="5006340" cy="1036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861435"/>
            <a:ext cx="366522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7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3826473"/>
            <a:ext cx="342770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3826473"/>
            <a:ext cx="333249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0327" y="3826473"/>
            <a:ext cx="333249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675" y="3826473"/>
            <a:ext cx="333249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1435" y="3826473"/>
            <a:ext cx="333249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48261" y="3826473"/>
            <a:ext cx="333249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8740" y="4960884"/>
            <a:ext cx="342770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45088" y="4960884"/>
            <a:ext cx="333249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30327" y="4960884"/>
            <a:ext cx="342770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96675" y="4960884"/>
            <a:ext cx="333249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81914" y="4960884"/>
            <a:ext cx="342770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48261" y="4960884"/>
            <a:ext cx="333249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78740" y="6095295"/>
            <a:ext cx="342770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45088" y="6104828"/>
            <a:ext cx="333249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30327" y="6104828"/>
            <a:ext cx="333249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96675" y="6104828"/>
            <a:ext cx="333249" cy="4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3747366"/>
            <a:ext cx="342770" cy="41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6023157"/>
            <a:ext cx="295163" cy="40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764895"/>
            <a:ext cx="11340000" cy="42288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3933190"/>
            <a:ext cx="3969385" cy="285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2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3863227"/>
            <a:ext cx="333249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3863227"/>
            <a:ext cx="333249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4534" y="3863227"/>
            <a:ext cx="342770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360" y="3863227"/>
            <a:ext cx="333248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3501" y="5006575"/>
            <a:ext cx="333249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327" y="5006575"/>
            <a:ext cx="342770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15012" y="5006575"/>
            <a:ext cx="342770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81360" y="5006575"/>
            <a:ext cx="342770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73501" y="6140394"/>
            <a:ext cx="333249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0327" y="6149922"/>
            <a:ext cx="342770" cy="4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53098" y="6149922"/>
            <a:ext cx="285643" cy="4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81360" y="6149922"/>
            <a:ext cx="342770" cy="4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2204720"/>
            <a:ext cx="1877695" cy="135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5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7745" y="3905250"/>
            <a:ext cx="966216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9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270" y="3757930"/>
            <a:ext cx="10231755" cy="188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1209" y="4076849"/>
            <a:ext cx="923576" cy="46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4653000"/>
            <a:ext cx="11340000" cy="11902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30368" y="5081496"/>
            <a:ext cx="895012" cy="46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3828316"/>
            <a:ext cx="637934" cy="52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48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929345"/>
            <a:ext cx="580806" cy="51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670" y="6053331"/>
            <a:ext cx="428463" cy="5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687881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