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7395" y="2421255"/>
            <a:ext cx="5654040" cy="95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165" y="3789045"/>
            <a:ext cx="3520440" cy="647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07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35818" y="2758976"/>
            <a:ext cx="409420" cy="457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908405"/>
            <a:ext cx="10874737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567086" y="4537059"/>
            <a:ext cx="319576" cy="40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68401" y="5999489"/>
            <a:ext cx="328707" cy="40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50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78690" y="1938991"/>
            <a:ext cx="342770" cy="419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78690" y="3464306"/>
            <a:ext cx="342770" cy="419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828795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09040" y="4982845"/>
            <a:ext cx="5240655" cy="1329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7340" y="4007485"/>
            <a:ext cx="1879600" cy="227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008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349219" y="4739621"/>
            <a:ext cx="647455" cy="428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68967" y="5797165"/>
            <a:ext cx="2228010" cy="419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12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34357" y="1605323"/>
            <a:ext cx="628413" cy="4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78639" y="2653962"/>
            <a:ext cx="1285390" cy="4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15465" y="2653962"/>
            <a:ext cx="656977" cy="4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43173" y="3616803"/>
            <a:ext cx="637934" cy="524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2635" y="4665345"/>
            <a:ext cx="1137285" cy="84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34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02267" y="2976768"/>
            <a:ext cx="1409168" cy="41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77833" y="4215137"/>
            <a:ext cx="1332997" cy="428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124305"/>
            <a:ext cx="9750551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585" y="2348865"/>
            <a:ext cx="763905" cy="86233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740" y="3573145"/>
            <a:ext cx="763905" cy="86233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4797425"/>
            <a:ext cx="763905" cy="8623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585" y="5949315"/>
            <a:ext cx="763905" cy="862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17625"/>
            <a:ext cx="11340000" cy="58403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71907" y="3799648"/>
            <a:ext cx="561763" cy="571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57599" y="6152935"/>
            <a:ext cx="476070" cy="409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74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0453" y="1653129"/>
            <a:ext cx="476070" cy="410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14760" y="3855992"/>
            <a:ext cx="561763" cy="562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29414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38511" y="3920083"/>
            <a:ext cx="483628" cy="446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39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10680" y="1624513"/>
            <a:ext cx="371335" cy="44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2024-11-22T14:05:42Z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