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435" y="3756660"/>
            <a:ext cx="425196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44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1645" y="2814880"/>
            <a:ext cx="88590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8112" y="3840693"/>
            <a:ext cx="88590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171" y="5049066"/>
            <a:ext cx="260560" cy="3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495" y="6248746"/>
            <a:ext cx="599289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843575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54254" y="5392928"/>
            <a:ext cx="1891138" cy="31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9199" y="6229188"/>
            <a:ext cx="1898220" cy="31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825299"/>
            <a:ext cx="2542216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3959553"/>
            <a:ext cx="2427959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5017770"/>
            <a:ext cx="710057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76630"/>
            <a:ext cx="904129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86145" y="3210560"/>
            <a:ext cx="464312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74913" y="4332728"/>
            <a:ext cx="432706" cy="34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53558" y="5146039"/>
            <a:ext cx="979283" cy="36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02867" y="5997355"/>
            <a:ext cx="265697" cy="3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57496" y="5997355"/>
            <a:ext cx="273288" cy="34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176135" y="5877560"/>
            <a:ext cx="11963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47140" y="4105910"/>
            <a:ext cx="428371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3692638"/>
            <a:ext cx="3180151" cy="4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4731564"/>
            <a:ext cx="637934" cy="4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655598"/>
            <a:ext cx="542720" cy="42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788" y="2665142"/>
            <a:ext cx="542720" cy="42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2655598"/>
            <a:ext cx="1266347" cy="41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015"/>
            <a:ext cx="975055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988820"/>
            <a:ext cx="813435" cy="9201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213100"/>
            <a:ext cx="813435" cy="9201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437380"/>
            <a:ext cx="813435" cy="9201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661025"/>
            <a:ext cx="813435" cy="92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994812"/>
            <a:ext cx="476070" cy="40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282" y="6013411"/>
            <a:ext cx="561763" cy="57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586573"/>
            <a:ext cx="561763" cy="5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4749539"/>
            <a:ext cx="476070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9808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5866" y="3364393"/>
            <a:ext cx="2470548" cy="37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5866" y="5309405"/>
            <a:ext cx="2742308" cy="36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785" y="1412875"/>
            <a:ext cx="752729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805045"/>
            <a:ext cx="429450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6185" y="3789045"/>
            <a:ext cx="82613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