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495" y="2277110"/>
            <a:ext cx="5875020" cy="1280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3717290"/>
            <a:ext cx="4145280" cy="670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548360"/>
            <a:ext cx="892549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44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425473"/>
            <a:ext cx="3808564" cy="45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426701"/>
            <a:ext cx="3256322" cy="4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370705"/>
            <a:ext cx="669036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620115"/>
            <a:ext cx="1000422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60691" y="3924017"/>
            <a:ext cx="302394" cy="37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9937" y="4949656"/>
            <a:ext cx="302394" cy="36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84638" y="4882401"/>
            <a:ext cx="1091980" cy="46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08405"/>
            <a:ext cx="88654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59654" y="2219024"/>
            <a:ext cx="677374" cy="38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6708" y="4088146"/>
            <a:ext cx="267972" cy="33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2817" y="5123237"/>
            <a:ext cx="736923" cy="32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760989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6531" y="2838836"/>
            <a:ext cx="376980" cy="37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036" y="4481620"/>
            <a:ext cx="319474" cy="28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4036" y="6098836"/>
            <a:ext cx="319474" cy="28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0803508" cy="586800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3190138" y="5130168"/>
            <a:ext cx="598683" cy="39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408132" y="5130168"/>
            <a:ext cx="589612" cy="39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883920" y="6256534"/>
            <a:ext cx="598683" cy="40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268730"/>
            <a:ext cx="9412605" cy="252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279" y="1567636"/>
            <a:ext cx="485591" cy="54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272" y="2760818"/>
            <a:ext cx="1190176" cy="54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b="57045"/>
          <a:stretch>
            <a:fillRect/>
          </a:stretch>
        </p:blipFill>
        <p:spPr>
          <a:xfrm>
            <a:off x="1271905" y="3789045"/>
            <a:ext cx="984440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6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569" y="5101930"/>
            <a:ext cx="971183" cy="4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980440"/>
            <a:ext cx="2660015" cy="1400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525" y="980440"/>
            <a:ext cx="2347595" cy="150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980440"/>
            <a:ext cx="9833610" cy="3683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717290"/>
            <a:ext cx="5930265" cy="312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930" y="3860800"/>
            <a:ext cx="4666615" cy="2985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2885" y="2750185"/>
            <a:ext cx="51962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02317" y="3703923"/>
            <a:ext cx="1237783" cy="42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2410" y="4695825"/>
            <a:ext cx="71761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02317" y="5659248"/>
            <a:ext cx="1237783" cy="42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