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302" r:id="rId3"/>
    <p:sldId id="324" r:id="rId4"/>
    <p:sldId id="334" r:id="rId5"/>
    <p:sldId id="333" r:id="rId6"/>
    <p:sldId id="332" r:id="rId7"/>
    <p:sldId id="331" r:id="rId8"/>
    <p:sldId id="330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handoutMaster" Target="handoutMasters/handoutMaster1.xml"/><Relationship Id="rId14" Type="http://schemas.openxmlformats.org/officeDocument/2006/relationships/notesMaster" Target="notesMasters/notesMaster1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19605" y="2565400"/>
            <a:ext cx="8237220" cy="92202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9875" y="3861435"/>
            <a:ext cx="4191000" cy="61722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325" y="980160"/>
            <a:ext cx="9261542" cy="58680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9605" y="2997200"/>
            <a:ext cx="8010525" cy="37738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8655403" cy="58680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6842468" y="5412312"/>
            <a:ext cx="472377" cy="4290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445657" y="5390498"/>
            <a:ext cx="465109" cy="479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3398" y="6023107"/>
            <a:ext cx="523248" cy="4144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438390" y="6015836"/>
            <a:ext cx="486911" cy="4362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052550"/>
            <a:ext cx="10709483" cy="58680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9426429" y="4256550"/>
            <a:ext cx="521536" cy="495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037885" y="4247550"/>
            <a:ext cx="557504" cy="504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99828" y="5210550"/>
            <a:ext cx="593472" cy="549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239483" y="5210550"/>
            <a:ext cx="1780417" cy="549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9098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225188" y="2605120"/>
            <a:ext cx="656977" cy="4286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958085" y="3643342"/>
            <a:ext cx="1609118" cy="4571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697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377531" y="2607060"/>
            <a:ext cx="628413" cy="515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034508" y="2597522"/>
            <a:ext cx="1247304" cy="5818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310629" y="3723047"/>
            <a:ext cx="342770" cy="4196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70" y="764260"/>
            <a:ext cx="9450995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785805" y="1010414"/>
            <a:ext cx="468185" cy="4287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294254" y="1907686"/>
            <a:ext cx="547538" cy="357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516737" y="2701732"/>
            <a:ext cx="531668" cy="4208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222396" y="2757315"/>
            <a:ext cx="547538" cy="357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915" y="1052550"/>
            <a:ext cx="11340000" cy="569433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990323" y="3604526"/>
            <a:ext cx="409420" cy="457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5261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005692" y="2519342"/>
            <a:ext cx="485591" cy="438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970" r="44115"/>
          <a:stretch>
            <a:fillRect/>
          </a:stretch>
        </p:blipFill>
        <p:spPr>
          <a:xfrm>
            <a:off x="46990" y="3357245"/>
            <a:ext cx="6337300" cy="289433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68615" y="3500755"/>
            <a:ext cx="2019300" cy="19202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989685"/>
            <a:ext cx="10913334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377706" y="2878447"/>
            <a:ext cx="366526" cy="4217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63790" y="908685"/>
            <a:ext cx="3623945" cy="4324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15" y="980160"/>
            <a:ext cx="8458960" cy="58680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67305" y="4220845"/>
            <a:ext cx="6609080" cy="26333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0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张爱曦</cp:lastModifiedBy>
  <cp:revision>67</cp:revision>
  <dcterms:created xsi:type="dcterms:W3CDTF">2015-09-16T06:44:00Z</dcterms:created>
  <dcterms:modified xsi:type="dcterms:W3CDTF">2024-11-22T13:42:26Z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