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717290"/>
            <a:ext cx="353568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539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578100"/>
            <a:ext cx="691959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674110"/>
            <a:ext cx="668401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732655"/>
            <a:ext cx="10917555" cy="161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9685"/>
            <a:ext cx="912848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02648" y="5246861"/>
            <a:ext cx="505860" cy="33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9685"/>
            <a:ext cx="106446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361" y="2564026"/>
            <a:ext cx="607754" cy="40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1098" y="3628495"/>
            <a:ext cx="1081444" cy="55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2477" y="4800306"/>
            <a:ext cx="1215508" cy="50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8031" y="5945282"/>
            <a:ext cx="1733886" cy="50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80160"/>
            <a:ext cx="88590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9054" y="4316281"/>
            <a:ext cx="297532" cy="34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692" y="2902424"/>
            <a:ext cx="476070" cy="4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5896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3871" y="1444343"/>
            <a:ext cx="453461" cy="41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72136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8345" y="3412490"/>
            <a:ext cx="352996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1565" y="4164330"/>
            <a:ext cx="246697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40255" y="4891405"/>
            <a:ext cx="223139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40442" y="5491618"/>
            <a:ext cx="787387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2475" y="6182995"/>
            <a:ext cx="350583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305"/>
            <a:ext cx="8810406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385" y="2040890"/>
            <a:ext cx="8119745" cy="483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775493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