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2493010"/>
            <a:ext cx="7002780" cy="929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3789045"/>
            <a:ext cx="579120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736045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266550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85826" y="3087952"/>
            <a:ext cx="5870294" cy="38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5519" y="3899117"/>
            <a:ext cx="2758435" cy="37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5755" y="4718685"/>
            <a:ext cx="338455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5755" y="5504180"/>
            <a:ext cx="584073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3140710"/>
            <a:ext cx="3284220" cy="998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48360"/>
            <a:ext cx="959095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67815" y="3329211"/>
            <a:ext cx="821391" cy="362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64676" y="3329211"/>
            <a:ext cx="1087136" cy="362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3559" y="4159436"/>
            <a:ext cx="1095188" cy="362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64676" y="4159436"/>
            <a:ext cx="821391" cy="362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91973" y="4989662"/>
            <a:ext cx="1062977" cy="35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22367" y="4989662"/>
            <a:ext cx="1095188" cy="362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67815" y="5819887"/>
            <a:ext cx="821391" cy="362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64676" y="5819887"/>
            <a:ext cx="821391" cy="362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989685"/>
            <a:ext cx="1021178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2142" y="2345158"/>
            <a:ext cx="1671954" cy="386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70667" y="2345158"/>
            <a:ext cx="1946326" cy="386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49400" y="3122930"/>
            <a:ext cx="3956050" cy="227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927090" y="2978785"/>
            <a:ext cx="3956050" cy="376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3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2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45138" y="1614775"/>
            <a:ext cx="2161360" cy="4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0100" y="1614775"/>
            <a:ext cx="2161360" cy="4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625" y="2493010"/>
            <a:ext cx="3956050" cy="227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160010" y="2564765"/>
            <a:ext cx="3956050" cy="227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3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2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4382" y="3747755"/>
            <a:ext cx="409420" cy="45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00755" y="1557826"/>
            <a:ext cx="380856" cy="43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052550"/>
            <a:ext cx="11340000" cy="58673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4736" y="1376399"/>
            <a:ext cx="485592" cy="4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6650"/>
            <a:ext cx="76822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7507" y="2766828"/>
            <a:ext cx="225759" cy="28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17687" y="2766828"/>
            <a:ext cx="232209" cy="28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3585" y="2766828"/>
            <a:ext cx="232209" cy="28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30214" y="2766828"/>
            <a:ext cx="232209" cy="28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46858" y="3696412"/>
            <a:ext cx="199958" cy="28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17687" y="3696412"/>
            <a:ext cx="232209" cy="28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07866" y="3696412"/>
            <a:ext cx="232209" cy="28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23764" y="3696412"/>
            <a:ext cx="232209" cy="28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20394" y="3696412"/>
            <a:ext cx="225759" cy="28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27507" y="4625996"/>
            <a:ext cx="225759" cy="28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17687" y="4625996"/>
            <a:ext cx="232209" cy="28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07866" y="4625996"/>
            <a:ext cx="232209" cy="28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30214" y="4625996"/>
            <a:ext cx="225759" cy="2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20394" y="4625996"/>
            <a:ext cx="225759" cy="28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127507" y="5562036"/>
            <a:ext cx="232209" cy="27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817687" y="5555580"/>
            <a:ext cx="232209" cy="2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933585" y="5555580"/>
            <a:ext cx="232209" cy="2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630214" y="5555580"/>
            <a:ext cx="232209" cy="2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27549" y="6291501"/>
            <a:ext cx="2522057" cy="34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43200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73505" y="4181475"/>
            <a:ext cx="435737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7843" y="4927183"/>
            <a:ext cx="2510448" cy="32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3505" y="5633085"/>
            <a:ext cx="159956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2024-11-22T14:17:43Z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