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8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493010"/>
            <a:ext cx="7002780" cy="929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3768090"/>
            <a:ext cx="628650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115"/>
            <a:ext cx="818164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25711" y="3334236"/>
            <a:ext cx="219825" cy="27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0407" y="3760250"/>
            <a:ext cx="398434" cy="3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2581" y="4358044"/>
            <a:ext cx="219825" cy="26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6581" y="4832157"/>
            <a:ext cx="364086" cy="27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754" y="5388723"/>
            <a:ext cx="611390" cy="28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24408" y="5862836"/>
            <a:ext cx="810608" cy="27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30232" y="5862836"/>
            <a:ext cx="810608" cy="27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5" y="1079855"/>
            <a:ext cx="1060792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01440" y="2640330"/>
            <a:ext cx="202882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1416" y="2640493"/>
            <a:ext cx="1727907" cy="39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3140710"/>
            <a:ext cx="4135120" cy="353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024245" y="3140710"/>
            <a:ext cx="4135120" cy="353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4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5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1605332"/>
            <a:ext cx="2161360" cy="4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443" y="1605332"/>
            <a:ext cx="2170882" cy="4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420620"/>
            <a:ext cx="4135120" cy="353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872355" y="2420620"/>
            <a:ext cx="4135120" cy="353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66442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0168" y="6053514"/>
            <a:ext cx="641554" cy="21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3257" y="6053514"/>
            <a:ext cx="652712" cy="21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0027" y="6053514"/>
            <a:ext cx="652712" cy="21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7551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69610" y="3147060"/>
            <a:ext cx="2795905" cy="298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89533" y="5852940"/>
            <a:ext cx="389400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75518" cy="58680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006099" y="5580545"/>
            <a:ext cx="443976" cy="38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69610" y="2490470"/>
            <a:ext cx="2795905" cy="364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1935" y="4722495"/>
            <a:ext cx="632460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460" y="5599430"/>
            <a:ext cx="867283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633007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69049" y="2770754"/>
            <a:ext cx="186022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1757" y="2770754"/>
            <a:ext cx="186022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5758" y="2770754"/>
            <a:ext cx="191337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3151" y="2770754"/>
            <a:ext cx="191337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2430" y="3472362"/>
            <a:ext cx="191337" cy="23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09770" y="3472362"/>
            <a:ext cx="186022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9049" y="4179286"/>
            <a:ext cx="186022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7745" y="4179286"/>
            <a:ext cx="191337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61747" y="4173971"/>
            <a:ext cx="191337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09770" y="4173971"/>
            <a:ext cx="191337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95037" y="4880895"/>
            <a:ext cx="191337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63734" y="4880895"/>
            <a:ext cx="191337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93050" y="4880895"/>
            <a:ext cx="191337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61747" y="4880895"/>
            <a:ext cx="191337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35758" y="4880895"/>
            <a:ext cx="191337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69049" y="5582504"/>
            <a:ext cx="186022" cy="23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7745" y="5582504"/>
            <a:ext cx="191337" cy="2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11757" y="5582504"/>
            <a:ext cx="191337" cy="23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167062" y="5582504"/>
            <a:ext cx="186022" cy="23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735758" y="5582504"/>
            <a:ext cx="191337" cy="23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09770" y="5587819"/>
            <a:ext cx="191337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78466" y="5582504"/>
            <a:ext cx="186022" cy="23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464697" y="6257536"/>
            <a:ext cx="1775183" cy="28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2024-11-22T14:08:08Z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