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4495" y="2493010"/>
            <a:ext cx="3619500" cy="998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3789045"/>
            <a:ext cx="5814060" cy="624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735" y="908405"/>
            <a:ext cx="78190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6191" y="3510564"/>
            <a:ext cx="2074569" cy="26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1371" y="4187388"/>
            <a:ext cx="3124984" cy="28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1371" y="4870783"/>
            <a:ext cx="1660968" cy="26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1371" y="5527894"/>
            <a:ext cx="1811965" cy="31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61515" y="6198235"/>
            <a:ext cx="708215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812373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69153" y="3964366"/>
            <a:ext cx="2892075" cy="27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9153" y="4667162"/>
            <a:ext cx="3635556" cy="3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9153" y="5383604"/>
            <a:ext cx="2121309" cy="27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69153" y="6106869"/>
            <a:ext cx="1534709" cy="25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60" y="764260"/>
            <a:ext cx="875814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92841" y="3547326"/>
            <a:ext cx="132364" cy="7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7244" y="3547326"/>
            <a:ext cx="941261" cy="43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80948" y="4394026"/>
            <a:ext cx="470630" cy="39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35238" y="5203913"/>
            <a:ext cx="132364" cy="7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9641" y="5203913"/>
            <a:ext cx="919200" cy="42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62200" y="5248089"/>
            <a:ext cx="1433953" cy="34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5451" y="6080064"/>
            <a:ext cx="992737" cy="34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7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4559" y="1500585"/>
            <a:ext cx="599848" cy="58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0075" y="2606927"/>
            <a:ext cx="571284" cy="51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6826" y="3684658"/>
            <a:ext cx="599848" cy="49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95969" y="3646508"/>
            <a:ext cx="1275869" cy="57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72846" y="4781463"/>
            <a:ext cx="1799546" cy="47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96171" y="4791000"/>
            <a:ext cx="2351788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81259" y="4781463"/>
            <a:ext cx="599848" cy="47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4584" y="5859193"/>
            <a:ext cx="1094962" cy="47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09574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7494" y="4903137"/>
            <a:ext cx="634813" cy="41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1027" y="6045416"/>
            <a:ext cx="2962462" cy="56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4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732" y="1662305"/>
            <a:ext cx="647455" cy="4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279" y="1662305"/>
            <a:ext cx="342770" cy="4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2834298"/>
            <a:ext cx="3075415" cy="5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9949" y="4177801"/>
            <a:ext cx="628413" cy="4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4659" y="4177801"/>
            <a:ext cx="342770" cy="4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062" y="5349793"/>
            <a:ext cx="6845894" cy="5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45" y="792200"/>
            <a:ext cx="89950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8854" y="2954890"/>
            <a:ext cx="1465184" cy="34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60195" y="3717925"/>
            <a:ext cx="3296285" cy="272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015865" y="3573145"/>
            <a:ext cx="4091940" cy="296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3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1471894"/>
            <a:ext cx="1847153" cy="42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493010"/>
            <a:ext cx="3585210" cy="355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152265" y="1988820"/>
            <a:ext cx="5174615" cy="398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4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1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62" y="3941143"/>
            <a:ext cx="2951637" cy="3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1133" y="3931609"/>
            <a:ext cx="3170629" cy="4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4932661"/>
            <a:ext cx="2408916" cy="3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1133" y="4932661"/>
            <a:ext cx="2142317" cy="3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062" y="5933714"/>
            <a:ext cx="1609118" cy="37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11133" y="5933714"/>
            <a:ext cx="1599596" cy="36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9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683551"/>
            <a:ext cx="3503879" cy="41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6549" y="2683551"/>
            <a:ext cx="4532191" cy="41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675664"/>
            <a:ext cx="2151838" cy="38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06549" y="3675664"/>
            <a:ext cx="2685037" cy="39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686856"/>
            <a:ext cx="1637682" cy="362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06549" y="4686856"/>
            <a:ext cx="1875717" cy="362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