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0E9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277110"/>
            <a:ext cx="105384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3717290"/>
            <a:ext cx="49149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99509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2225" y="6214920"/>
            <a:ext cx="760313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0919" y="6214920"/>
            <a:ext cx="1010965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5201" y="6214920"/>
            <a:ext cx="760313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89685"/>
            <a:ext cx="841843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42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05380"/>
            <a:ext cx="681101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386455"/>
            <a:ext cx="6062980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92505"/>
            <a:ext cx="764772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69514" y="5622139"/>
            <a:ext cx="346748" cy="30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6589" y="6091322"/>
            <a:ext cx="680654" cy="24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3249" y="2595300"/>
            <a:ext cx="1152090" cy="49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1511" y="5804523"/>
            <a:ext cx="866448" cy="49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230" y="844905"/>
            <a:ext cx="778317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1844675"/>
            <a:ext cx="6133465" cy="48577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356735" y="2845435"/>
            <a:ext cx="2531745" cy="2959735"/>
          </a:xfrm>
          <a:prstGeom prst="line">
            <a:avLst/>
          </a:prstGeom>
          <a:ln>
            <a:solidFill>
              <a:srgbClr val="F10E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493895" y="2852420"/>
            <a:ext cx="2610485" cy="1395095"/>
          </a:xfrm>
          <a:prstGeom prst="line">
            <a:avLst/>
          </a:prstGeom>
          <a:ln>
            <a:solidFill>
              <a:srgbClr val="F10E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128135" y="4725035"/>
            <a:ext cx="2472055" cy="1427480"/>
          </a:xfrm>
          <a:prstGeom prst="line">
            <a:avLst/>
          </a:prstGeom>
          <a:ln>
            <a:solidFill>
              <a:srgbClr val="F10E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4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8690" y="3957256"/>
            <a:ext cx="380856" cy="43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168" y="2663590"/>
            <a:ext cx="371335" cy="43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6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801" y="1635068"/>
            <a:ext cx="485591" cy="43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105664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2765" y="4271645"/>
            <a:ext cx="591947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5420" y="5168265"/>
            <a:ext cx="431736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25436" y="6082592"/>
            <a:ext cx="1162218" cy="3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4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2604770"/>
            <a:ext cx="618236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8185" y="3566160"/>
            <a:ext cx="327088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88161" y="4547049"/>
            <a:ext cx="1237783" cy="41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