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495" y="3717290"/>
            <a:ext cx="386334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693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88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597270"/>
            <a:ext cx="2475566" cy="39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541393"/>
            <a:ext cx="2694559" cy="46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504690"/>
            <a:ext cx="641413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692505"/>
            <a:ext cx="812373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32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644623"/>
            <a:ext cx="3284886" cy="3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645734"/>
            <a:ext cx="2475566" cy="36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570569"/>
            <a:ext cx="2685037" cy="4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514340"/>
            <a:ext cx="788416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7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3976583"/>
            <a:ext cx="656977" cy="4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070" y="3976583"/>
            <a:ext cx="342769" cy="4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385" y="5243342"/>
            <a:ext cx="647455" cy="41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6070" y="5243342"/>
            <a:ext cx="342769" cy="4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79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64694"/>
            <a:ext cx="2732644" cy="41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38161"/>
            <a:ext cx="2961158" cy="45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392295"/>
            <a:ext cx="614870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25138" y="2416416"/>
            <a:ext cx="1294911" cy="53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3980" y="3484880"/>
            <a:ext cx="221170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45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224284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09209" y="3813051"/>
            <a:ext cx="2408692" cy="34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9020" y="4619223"/>
            <a:ext cx="1564488" cy="3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9020" y="5386636"/>
            <a:ext cx="1750368" cy="3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8930" y="6169660"/>
            <a:ext cx="701802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124305"/>
            <a:ext cx="11340000" cy="54373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5373370"/>
            <a:ext cx="2506980" cy="12496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2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616627"/>
            <a:ext cx="1932846" cy="38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580021"/>
            <a:ext cx="2418438" cy="46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486275"/>
            <a:ext cx="639191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2024-11-22T14:52:24Z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