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2421255"/>
            <a:ext cx="6217920" cy="967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717290"/>
            <a:ext cx="425196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7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614458"/>
            <a:ext cx="3827607" cy="37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66826"/>
            <a:ext cx="2694559" cy="4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76445"/>
            <a:ext cx="806005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30094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52396" y="5163611"/>
            <a:ext cx="3623925" cy="4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2561" y="6210850"/>
            <a:ext cx="1435732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28210" y="1340485"/>
            <a:ext cx="364680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576" y="2645200"/>
            <a:ext cx="647455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656255"/>
            <a:ext cx="3789521" cy="49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98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44105" y="4724400"/>
            <a:ext cx="236982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9118" y="5773606"/>
            <a:ext cx="1904282" cy="57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1615068"/>
            <a:ext cx="1266347" cy="5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9345" y="1576915"/>
            <a:ext cx="542720" cy="5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2883655"/>
            <a:ext cx="637934" cy="48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831" y="2864578"/>
            <a:ext cx="504635" cy="5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765" y="2864578"/>
            <a:ext cx="599848" cy="55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6901" y="4028245"/>
            <a:ext cx="1028312" cy="79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4130828"/>
            <a:ext cx="952141" cy="4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78865"/>
            <a:ext cx="76763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0051" y="1894429"/>
            <a:ext cx="1063474" cy="29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051" y="2623093"/>
            <a:ext cx="1063474" cy="29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3410" y="3351757"/>
            <a:ext cx="657420" cy="28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8136" y="4073972"/>
            <a:ext cx="1063474" cy="29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9977" y="5492610"/>
            <a:ext cx="1998043" cy="28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5948" y="5511955"/>
            <a:ext cx="1836910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9977" y="6201928"/>
            <a:ext cx="1160154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5948" y="6201928"/>
            <a:ext cx="1482419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5530"/>
            <a:ext cx="83994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5326" y="2874342"/>
            <a:ext cx="825135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413" y="2874342"/>
            <a:ext cx="825135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6592" y="4016909"/>
            <a:ext cx="1015550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6934" y="4016909"/>
            <a:ext cx="423146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1113" y="5032525"/>
            <a:ext cx="620614" cy="26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4836" y="5032525"/>
            <a:ext cx="994393" cy="26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88581" y="6175092"/>
            <a:ext cx="218625" cy="26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6518" y="6175092"/>
            <a:ext cx="811031" cy="26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68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3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52370"/>
            <a:ext cx="30086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05505"/>
            <a:ext cx="38582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82465"/>
            <a:ext cx="801179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