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14495" y="2493010"/>
            <a:ext cx="3619500" cy="9982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9920" y="3717290"/>
            <a:ext cx="3520440" cy="6934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3067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2567559"/>
            <a:ext cx="2475566" cy="381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3482322"/>
            <a:ext cx="2694559" cy="409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4368800"/>
            <a:ext cx="7772400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769975"/>
            <a:ext cx="8854807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742208" y="3982872"/>
            <a:ext cx="3791731" cy="327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42208" y="4704286"/>
            <a:ext cx="3115167" cy="342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42208" y="5448013"/>
            <a:ext cx="2096604" cy="297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42208" y="6184301"/>
            <a:ext cx="1464649" cy="28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68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2550069"/>
            <a:ext cx="5969924" cy="410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3475455"/>
            <a:ext cx="3741914" cy="410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4400841"/>
            <a:ext cx="2447002" cy="381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5345308"/>
            <a:ext cx="1904282" cy="372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764260"/>
            <a:ext cx="7281181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473692" y="4631388"/>
            <a:ext cx="110043" cy="55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81121" y="4631388"/>
            <a:ext cx="1974661" cy="373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81121" y="6106036"/>
            <a:ext cx="1974661" cy="373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290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40352" y="2700331"/>
            <a:ext cx="171385" cy="85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50226" y="2681281"/>
            <a:ext cx="5589068" cy="590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50226" y="4995788"/>
            <a:ext cx="3075415" cy="581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124305"/>
            <a:ext cx="8852658" cy="586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775" y="2534285"/>
            <a:ext cx="685800" cy="65468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875" y="3644900"/>
            <a:ext cx="685800" cy="65468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4065" y="4869180"/>
            <a:ext cx="685800" cy="65468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775" y="6021705"/>
            <a:ext cx="685800" cy="6546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105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062" y="4093579"/>
            <a:ext cx="3713350" cy="429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06095" y="4112646"/>
            <a:ext cx="3760957" cy="409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5062" y="5189930"/>
            <a:ext cx="3494357" cy="409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06095" y="5218530"/>
            <a:ext cx="2408916" cy="381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5062" y="6324414"/>
            <a:ext cx="1590075" cy="362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406095" y="6324414"/>
            <a:ext cx="1875717" cy="362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586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2797683"/>
            <a:ext cx="3475314" cy="429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01511" y="2826295"/>
            <a:ext cx="2961158" cy="381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3913568"/>
            <a:ext cx="2447002" cy="381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01511" y="3913568"/>
            <a:ext cx="2408916" cy="381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5019915"/>
            <a:ext cx="1628161" cy="371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701511" y="5019915"/>
            <a:ext cx="1599596" cy="371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607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62418" y="2817518"/>
            <a:ext cx="380856" cy="438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633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78690" y="3741934"/>
            <a:ext cx="380856" cy="438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836930"/>
            <a:ext cx="10064750" cy="557022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67</cp:revision>
  <dcterms:created xsi:type="dcterms:W3CDTF">2015-09-16T06:44:00Z</dcterms:created>
  <dcterms:modified xsi:type="dcterms:W3CDTF">2024-11-22T14:50:51Z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