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3014662"/>
            <a:ext cx="8991600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01985"/>
            <a:ext cx="10448925" cy="566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4582" t="4271"/>
          <a:stretch/>
        </p:blipFill>
        <p:spPr>
          <a:xfrm>
            <a:off x="5975134" y="4365104"/>
            <a:ext cx="1512168" cy="5207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4582" t="4271"/>
          <a:stretch/>
        </p:blipFill>
        <p:spPr>
          <a:xfrm>
            <a:off x="6021433" y="4966987"/>
            <a:ext cx="1226695" cy="5207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4582" t="4271"/>
          <a:stretch/>
        </p:blipFill>
        <p:spPr>
          <a:xfrm>
            <a:off x="7502993" y="4966987"/>
            <a:ext cx="969272" cy="5207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4582" t="4271"/>
          <a:stretch/>
        </p:blipFill>
        <p:spPr>
          <a:xfrm>
            <a:off x="6114031" y="5592020"/>
            <a:ext cx="969272" cy="5207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4582" t="4271"/>
          <a:stretch/>
        </p:blipFill>
        <p:spPr>
          <a:xfrm>
            <a:off x="6009859" y="6182329"/>
            <a:ext cx="806221" cy="5207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4582" t="4271"/>
          <a:stretch/>
        </p:blipFill>
        <p:spPr>
          <a:xfrm>
            <a:off x="7005282" y="6182329"/>
            <a:ext cx="890918" cy="520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060848"/>
            <a:ext cx="66389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7809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2670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75320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419303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47486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3347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60212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2008" y="60212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39233" y="60212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492896"/>
            <a:ext cx="88677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068960"/>
            <a:ext cx="1571488" cy="5350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8494" y="3647694"/>
            <a:ext cx="3277866" cy="535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2026-02-02T11:12:51Z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