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47887"/>
            <a:ext cx="112490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9534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8187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132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5248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1317" r="67004"/>
          <a:stretch/>
        </p:blipFill>
        <p:spPr>
          <a:xfrm>
            <a:off x="3359697" y="3403292"/>
            <a:ext cx="3240360" cy="498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1317" r="67004"/>
          <a:stretch/>
        </p:blipFill>
        <p:spPr>
          <a:xfrm>
            <a:off x="3290248" y="4514800"/>
            <a:ext cx="4893983" cy="4983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1317" r="67004"/>
          <a:stretch/>
        </p:blipFill>
        <p:spPr>
          <a:xfrm>
            <a:off x="3290248" y="5594920"/>
            <a:ext cx="5758080" cy="498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229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3253" y="5229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0235" y="5229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3045" y="5229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4549" y="60047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4959" y="60047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2026-02-02T23:50:36Z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