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3019425"/>
            <a:ext cx="902970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296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7415" y="5085184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3220" y="4231744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5760" y="3347824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2320" y="4353664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8220" y="5696689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04975"/>
            <a:ext cx="106775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636912"/>
            <a:ext cx="1368152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211" y="2636912"/>
            <a:ext cx="1155141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487" y="3296669"/>
            <a:ext cx="1441385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690" y="3979575"/>
            <a:ext cx="2081446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837" y="4662482"/>
            <a:ext cx="1662859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47825"/>
            <a:ext cx="115157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47837"/>
            <a:ext cx="109156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581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4137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94987"/>
            <a:ext cx="10498385" cy="61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2026-02-02T09:48:22Z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