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34" r:id="rId2"/>
    <p:sldId id="302" r:id="rId3"/>
    <p:sldId id="324" r:id="rId4"/>
    <p:sldId id="33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2967037"/>
            <a:ext cx="5819775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203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3763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90879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50346" y="5263028"/>
            <a:ext cx="17935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78741" y="5263028"/>
            <a:ext cx="17935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10367" y="5263028"/>
            <a:ext cx="17935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42945" y="5888061"/>
            <a:ext cx="17935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78742" y="5888061"/>
            <a:ext cx="17935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64069" y="5888061"/>
            <a:ext cx="17935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442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50851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58264" y="5085184"/>
            <a:ext cx="9223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658031"/>
            <a:ext cx="1440160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6000" y="5658031"/>
            <a:ext cx="1540559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725144"/>
            <a:ext cx="10585176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58152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63360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2026-02-02T23:56:55Z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