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024187"/>
            <a:ext cx="57531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3440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67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069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1583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3534" y="5431530"/>
            <a:ext cx="8882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0516" y="5431530"/>
            <a:ext cx="8882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0648" y="5431530"/>
            <a:ext cx="8882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6684" y="5998690"/>
            <a:ext cx="8882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9494" y="5998690"/>
            <a:ext cx="969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3327" y="5998690"/>
            <a:ext cx="969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00275"/>
            <a:ext cx="109823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48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4006" y="36656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9150" y="4128656"/>
            <a:ext cx="432048" cy="16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2755" y="4556919"/>
            <a:ext cx="432048" cy="16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7787"/>
            <a:ext cx="115157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717032"/>
            <a:ext cx="201622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356" y="4758754"/>
            <a:ext cx="1689340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775"/>
            <a:ext cx="110585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157148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44" y="1916832"/>
            <a:ext cx="1758028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971" y="2865956"/>
            <a:ext cx="1613669" cy="5440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5947" y="4467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5947" y="48953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