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4" r:id="rId2"/>
    <p:sldId id="302" r:id="rId3"/>
    <p:sldId id="324" r:id="rId4"/>
    <p:sldId id="335" r:id="rId5"/>
    <p:sldId id="33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887" y="3024187"/>
            <a:ext cx="9420225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09700"/>
            <a:ext cx="1128712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04202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52816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97957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50043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502130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833562"/>
            <a:ext cx="1129665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5649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06261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58347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04646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462520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109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530120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1966912"/>
            <a:ext cx="1007745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9669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4347076"/>
            <a:ext cx="2376264" cy="544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2026-02-03T00:01:50Z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