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34" r:id="rId2"/>
    <p:sldId id="302" r:id="rId3"/>
    <p:sldId id="324" r:id="rId4"/>
    <p:sldId id="335" r:id="rId5"/>
    <p:sldId id="336" r:id="rId6"/>
    <p:sldId id="33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8075" y="2990850"/>
            <a:ext cx="4895850" cy="87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2209800"/>
            <a:ext cx="10706100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060848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425744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98136" y="425744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62602" y="425744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99747" y="425744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487362" y="425744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996315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4208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349733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457377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512" y="2343150"/>
            <a:ext cx="10086975" cy="217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4208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62465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666875"/>
            <a:ext cx="1077277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49289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02533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359249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412492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31504" y="464578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96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881187"/>
            <a:ext cx="11382375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996952"/>
            <a:ext cx="9793088" cy="7200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7278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2026-02-02T11:29:03Z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