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150" y="3019425"/>
            <a:ext cx="6743700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52562"/>
            <a:ext cx="115443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9249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71202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56854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09700"/>
            <a:ext cx="11430000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-12813" r="37673"/>
          <a:stretch/>
        </p:blipFill>
        <p:spPr>
          <a:xfrm>
            <a:off x="5591945" y="3717032"/>
            <a:ext cx="6120680" cy="6339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-12813" r="37673"/>
          <a:stretch/>
        </p:blipFill>
        <p:spPr>
          <a:xfrm>
            <a:off x="5591945" y="4261042"/>
            <a:ext cx="6120680" cy="6339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-12813" r="37673"/>
          <a:stretch/>
        </p:blipFill>
        <p:spPr>
          <a:xfrm>
            <a:off x="5591945" y="4828201"/>
            <a:ext cx="6120680" cy="6339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823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204864"/>
            <a:ext cx="798195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780928"/>
            <a:ext cx="151216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46888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3477" y="427911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2026-02-02T09:51:10Z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