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3600"/>
            <a:ext cx="114204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57375"/>
            <a:ext cx="114204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356992"/>
            <a:ext cx="86409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736" y="3356992"/>
            <a:ext cx="864096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634" y="3947301"/>
            <a:ext cx="1246062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947301"/>
            <a:ext cx="1246062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394" y="4526036"/>
            <a:ext cx="1666301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19275"/>
            <a:ext cx="112680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37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175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3723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801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00415"/>
            <a:ext cx="1104900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660" y="2000415"/>
            <a:ext cx="1104900" cy="1095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58" y="3273630"/>
            <a:ext cx="1104900" cy="1095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936" y="3273630"/>
            <a:ext cx="11049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2026-02-02T11:09:30Z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