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04962"/>
            <a:ext cx="11363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966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307019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256143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297864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86677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347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36912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75403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94917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85987"/>
            <a:ext cx="106584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33969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84034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276" y="3160888"/>
            <a:ext cx="107918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95440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739859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49145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804730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348740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86582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03140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24000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10136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3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9225"/>
            <a:ext cx="106489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8112224" y="4221088"/>
            <a:ext cx="936104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9674806" y="4221088"/>
            <a:ext cx="1605769" cy="52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1699850" y="4892419"/>
            <a:ext cx="1605769" cy="520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4269429" y="4892419"/>
            <a:ext cx="1605769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2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85887"/>
            <a:ext cx="11353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342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550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4991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0431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28812"/>
            <a:ext cx="113061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409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6957" y="4483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721" y="4483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3291" y="4483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7286" y="4483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1643"/>
            <a:ext cx="113252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16832"/>
            <a:ext cx="15121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6903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7436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7621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886075"/>
            <a:ext cx="10582275" cy="108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86074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3215680" y="4149080"/>
            <a:ext cx="2664296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8597907" y="4172230"/>
            <a:ext cx="2664296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5461167" y="4820412"/>
            <a:ext cx="2664296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2279576" y="5480169"/>
            <a:ext cx="2859619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4582"/>
          <a:stretch/>
        </p:blipFill>
        <p:spPr>
          <a:xfrm>
            <a:off x="4384722" y="6128351"/>
            <a:ext cx="3079430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0650"/>
            <a:ext cx="113919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92865"/>
            <a:ext cx="432048" cy="464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02151"/>
            <a:ext cx="432048" cy="464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980885"/>
            <a:ext cx="432048" cy="464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67022"/>
            <a:ext cx="432048" cy="464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092055"/>
            <a:ext cx="432048" cy="464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10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000164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076609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6299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41" y="3140968"/>
            <a:ext cx="10620375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100857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651864"/>
            <a:ext cx="432048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2026-02-03T01:20:10Z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