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2990850"/>
            <a:ext cx="48291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7346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9927" y="30137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9927" y="35693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9927" y="41480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9927" y="47036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19325"/>
            <a:ext cx="108394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7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7389" y="427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153" y="427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3642" y="427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0234" y="427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4202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938" y="3097339"/>
            <a:ext cx="3695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5938" y="3629775"/>
            <a:ext cx="3695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5938" y="4196934"/>
            <a:ext cx="3695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5938" y="4740944"/>
            <a:ext cx="3695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830580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84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8158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1238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4433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