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986087"/>
            <a:ext cx="99345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28787"/>
            <a:ext cx="104013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94609"/>
            <a:ext cx="1440160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166" y="3973344"/>
            <a:ext cx="1603210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8886" y="4598376"/>
            <a:ext cx="2145665" cy="54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642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837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1155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0389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263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356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796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592058"/>
            <a:ext cx="1728192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