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2976562"/>
            <a:ext cx="48577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00237"/>
            <a:ext cx="112680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8963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936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9187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4742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122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6664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2567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9192" cy="52326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6237312"/>
            <a:ext cx="1792749" cy="37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5152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84" y="3212976"/>
            <a:ext cx="87249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0566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5543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2372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7812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9850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204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144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6469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487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8275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28762"/>
            <a:ext cx="108299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4" y="3418983"/>
            <a:ext cx="10725150" cy="202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