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34" r:id="rId2"/>
    <p:sldId id="302" r:id="rId3"/>
    <p:sldId id="324" r:id="rId4"/>
    <p:sldId id="33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3019425"/>
            <a:ext cx="568642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1727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8529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18860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59371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05670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03772" y="5202596"/>
            <a:ext cx="17960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39570" y="5202596"/>
            <a:ext cx="17960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34325" y="5711882"/>
            <a:ext cx="17960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97444" y="5711882"/>
            <a:ext cx="17960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26786" y="5711882"/>
            <a:ext cx="197772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506075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581128"/>
            <a:ext cx="1584176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4734" y="5125138"/>
            <a:ext cx="1359138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4020" y="5645999"/>
            <a:ext cx="1497924" cy="54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4197" y="6201584"/>
            <a:ext cx="1497924" cy="54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1570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653136"/>
            <a:ext cx="10585176" cy="56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56374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99628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2026-02-03T00:23:30Z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