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34" r:id="rId2"/>
    <p:sldId id="302" r:id="rId3"/>
    <p:sldId id="324" r:id="rId4"/>
    <p:sldId id="335" r:id="rId5"/>
    <p:sldId id="336" r:id="rId6"/>
    <p:sldId id="337" r:id="rId7"/>
    <p:sldId id="338" r:id="rId8"/>
    <p:sldId id="339" r:id="rId9"/>
    <p:sldId id="340" r:id="rId10"/>
    <p:sldId id="341" r:id="rId11"/>
    <p:sldId id="342" r:id="rId12"/>
    <p:sldId id="343" r:id="rId13"/>
    <p:sldId id="344" r:id="rId14"/>
    <p:sldId id="345" r:id="rId15"/>
    <p:sldId id="346" r:id="rId16"/>
    <p:sldId id="347" r:id="rId17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600200"/>
            <a:ext cx="11410950" cy="36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3578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2132856"/>
            <a:ext cx="9305925" cy="2695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l="9164" t="4271"/>
          <a:stretch/>
        </p:blipFill>
        <p:spPr>
          <a:xfrm>
            <a:off x="3143672" y="2852936"/>
            <a:ext cx="6840760" cy="61646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l="9164" t="4271"/>
          <a:stretch/>
        </p:blipFill>
        <p:spPr>
          <a:xfrm>
            <a:off x="3143672" y="4265048"/>
            <a:ext cx="6840760" cy="6164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67378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314450"/>
            <a:ext cx="11410950" cy="4229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6" y="2204864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59496" y="2772024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559496" y="3339183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93134" y="4438778"/>
            <a:ext cx="56477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493134" y="4994363"/>
            <a:ext cx="56477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76075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2000250"/>
            <a:ext cx="11353800" cy="2857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9616" y="2780928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294796" y="4412958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42020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5812" y="1528762"/>
            <a:ext cx="10620375" cy="3800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51584" y="2060848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388729" y="2628007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238258" y="3212976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9609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410950" cy="5048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96732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980728"/>
            <a:ext cx="9410700" cy="5534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91544" y="1628800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91544" y="2184385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991544" y="2763119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991544" y="3356992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933670" y="4383575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933670" y="5506319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86666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2420888"/>
            <a:ext cx="8020050" cy="1895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l="9164" t="4271"/>
          <a:stretch/>
        </p:blipFill>
        <p:spPr>
          <a:xfrm>
            <a:off x="3431704" y="3108239"/>
            <a:ext cx="1427472" cy="52077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l="9164" t="4271"/>
          <a:stretch/>
        </p:blipFill>
        <p:spPr>
          <a:xfrm>
            <a:off x="2054316" y="3814294"/>
            <a:ext cx="1427472" cy="5207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72833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385887"/>
            <a:ext cx="11315700" cy="4086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852936"/>
            <a:ext cx="1368152" cy="17281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87488" y="2924944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87488" y="3480528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87488" y="4001389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487488" y="4510675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487488" y="5031536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628800"/>
            <a:ext cx="11439525" cy="4362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2" y="3776749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949000" y="3776749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17638" y="3776749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439977" y="3776749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697040" y="3776749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587764" y="5096263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628800"/>
            <a:ext cx="9496425" cy="4105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1700808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5440" y="3182368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55440" y="3807401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55440" y="4802823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5015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11401425" cy="4629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24392" y="3356992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343916" y="3924152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42033" y="4468162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747137" y="4514461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742033" y="5035321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29652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11325225" cy="5410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31504" y="2924944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31504" y="4036114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631504" y="5112559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7278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2060848"/>
            <a:ext cx="8820150" cy="2714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2132856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5440" y="3845909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35703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391900" cy="3429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2724" y="4831035"/>
            <a:ext cx="10629900" cy="18383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487488" y="2132856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87488" y="2653716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87488" y="3244025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487488" y="3799610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487488" y="4852906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10713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344275" cy="4800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l="9164" t="4271"/>
          <a:stretch/>
        </p:blipFill>
        <p:spPr>
          <a:xfrm>
            <a:off x="3431704" y="2780928"/>
            <a:ext cx="5616624" cy="52077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l="9164" t="4271"/>
          <a:stretch/>
        </p:blipFill>
        <p:spPr>
          <a:xfrm>
            <a:off x="3431704" y="4221088"/>
            <a:ext cx="5616624" cy="52077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/>
          <a:srcRect l="9164" t="4271"/>
          <a:stretch/>
        </p:blipFill>
        <p:spPr>
          <a:xfrm>
            <a:off x="3431704" y="5642435"/>
            <a:ext cx="5616624" cy="5207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94892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249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77</cp:revision>
  <dcterms:created xsi:type="dcterms:W3CDTF">2015-09-16T06:44:00Z</dcterms:created>
  <dcterms:modified xsi:type="dcterms:W3CDTF">2026-02-03T01:37:19Z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