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24075"/>
            <a:ext cx="112299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1650"/>
            <a:ext cx="109442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8574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686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8574" y="4686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47837"/>
            <a:ext cx="107156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616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971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919287"/>
            <a:ext cx="92297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4124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1647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38300"/>
            <a:ext cx="114014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42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0129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4180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8115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