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986087"/>
            <a:ext cx="876300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6725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1817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6447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490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54152"/>
            <a:ext cx="936104" cy="46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879184"/>
            <a:ext cx="936104" cy="46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469493"/>
            <a:ext cx="936104" cy="46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5860" y="5142386"/>
            <a:ext cx="1613836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490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45058" y="36719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4476" y="41464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7003" y="50840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4719" y="55933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2805112"/>
            <a:ext cx="984885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2026-02-02T09:44:03Z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