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34" r:id="rId2"/>
    <p:sldId id="302" r:id="rId3"/>
    <p:sldId id="324" r:id="rId4"/>
    <p:sldId id="33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487" y="3009900"/>
            <a:ext cx="667702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728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7809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75320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69075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7093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204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6038" y="25354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7517" y="495451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4707" y="545223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347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2849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382899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-12813" r="56167"/>
          <a:stretch/>
        </p:blipFill>
        <p:spPr>
          <a:xfrm>
            <a:off x="6831981" y="5373216"/>
            <a:ext cx="4304580" cy="6339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-12813" r="56167"/>
          <a:stretch/>
        </p:blipFill>
        <p:spPr>
          <a:xfrm>
            <a:off x="7098199" y="6035377"/>
            <a:ext cx="3462297" cy="633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2026-02-02T11:24:15Z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