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3005137"/>
            <a:ext cx="581977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8839200" cy="343852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909147" y="3103685"/>
            <a:ext cx="792088" cy="469331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392143" y="3578247"/>
            <a:ext cx="739775" cy="469331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788281" y="4087534"/>
            <a:ext cx="669885" cy="469331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031350" y="4608395"/>
            <a:ext cx="776618" cy="469331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1137"/>
            <a:ext cx="114395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091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9358" y="45091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96053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9358" y="496053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584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5733256"/>
            <a:ext cx="26642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717032"/>
            <a:ext cx="1440160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961" y="4272617"/>
            <a:ext cx="1440160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6320" y="4816627"/>
            <a:ext cx="1571488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6143" y="5302402"/>
            <a:ext cx="1571488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66862"/>
            <a:ext cx="114014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340768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996" y="3979356"/>
            <a:ext cx="9820275" cy="561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472" y="493109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2026-02-02T09:41:20Z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